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3670.xml" ContentType="application/vnd.openxmlformats-officedocument.presentationml.slideLayout+xml"/>
  <Override PartName="/ppt/slideLayouts/slideLayout3688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684.xml" ContentType="application/vnd.openxmlformats-officedocument.presentationml.slideLayout+xml"/>
  <Override PartName="/ppt/theme/theme231.xml" ContentType="application/vnd.openxmlformats-officedocument.theme+xml"/>
  <Override PartName="/ppt/theme/theme216.xml" ContentType="application/vnd.openxmlformats-officedocument.theme+xml"/>
  <Override PartName="/ppt/slideLayouts/slideLayout3701.xml" ContentType="application/vnd.openxmlformats-officedocument.presentationml.slideLayout+xml"/>
  <Override PartName="/ppt/slideLayouts/slideLayout3648.xml" ContentType="application/vnd.openxmlformats-officedocument.presentationml.slideLayout+xml"/>
  <Override PartName="/ppt/slideLayouts/slideLayout3654.xml" ContentType="application/vnd.openxmlformats-officedocument.presentationml.slideLayout+xml"/>
  <Override PartName="/ppt/slideLayouts/slideLayout3465.xml" ContentType="application/vnd.openxmlformats-officedocument.presentationml.slideLayout+xml"/>
  <Override PartName="/ppt/slideMasters/slideMaster229.xml" ContentType="application/vnd.openxmlformats-officedocument.presentationml.slideMaster+xml"/>
  <Override PartName="/ppt/slideLayouts/slideLayout3669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3460.xml" ContentType="application/vnd.openxmlformats-officedocument.presentationml.slideLayout+xml"/>
  <Override PartName="/ppt/slideLayouts/slideLayoutmaster228.xml" ContentType="application/vnd.openxmlformats-officedocument.presentationml.slideLayout+xml"/>
  <Override PartName="/ppt/slideLayouts/slideLayout3459.xml" ContentType="application/vnd.openxmlformats-officedocument.presentationml.slideLayout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Layouts/slideLayout3464.xml" ContentType="application/vnd.openxmlformats-officedocument.presentationml.slideLayout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Masters/slideMaster228.xml" ContentType="application/vnd.openxmlformats-officedocument.presentationml.slideMaster+xml"/>
  <Override PartName="/ppt/slideLayouts/slideLayout3656.xml" ContentType="application/vnd.openxmlformats-officedocument.presentationml.slideLayout+xml"/>
  <Override PartName="/ppt/slideLayouts/slideLayout3698.xml" ContentType="application/vnd.openxmlformats-officedocument.presentationml.slideLayout+xml"/>
  <Override PartName="/ppt/slideLayouts/slideLayout3456.xml" ContentType="application/vnd.openxmlformats-officedocument.presentationml.slideLayout+xml"/>
  <Override PartName="/ppt/slideLayouts/slideLayout3673.xml" ContentType="application/vnd.openxmlformats-officedocument.presentationml.slideLayout+xml"/>
  <Override PartName="/ppt/slideLayouts/slideLayout3462.xml" ContentType="application/vnd.openxmlformats-officedocument.presentationml.slideLayout+xml"/>
  <Override PartName="/ppt/slideLayouts/slideLayout3657.xml" ContentType="application/vnd.openxmlformats-officedocument.presentationml.slideLayout+xml"/>
  <Override PartName="/ppt/theme/theme230.xml" ContentType="application/vnd.openxmlformats-officedocument.theme+xml"/>
  <Override PartName="/ppt/slideLayouts/slideLayout3703.xml" ContentType="application/vnd.openxmlformats-officedocument.presentationml.slideLayout+xml"/>
  <Override PartName="/ppt/theme/theme228.xml" ContentType="application/vnd.openxmlformats-officedocument.theme+xml"/>
  <Override PartName="/ppt/slideLayouts/slideLayout3664.xml" ContentType="application/vnd.openxmlformats-officedocument.presentationml.slideLayout+xml"/>
  <Override PartName="/ppt/slideLayouts/slideLayout3681.xml" ContentType="application/vnd.openxmlformats-officedocument.presentationml.slideLayout+xml"/>
  <Override PartName="/ppt/slideLayouts/slideLayout3702.xml" ContentType="application/vnd.openxmlformats-officedocument.presentationml.slideLayout+xml"/>
  <Override PartName="/ppt/slideLayouts/slideLayout3671.xml" ContentType="application/vnd.openxmlformats-officedocument.presentationml.slideLayout+xml"/>
  <Override PartName="/ppt/slideLayouts/slideLayout3674.xml" ContentType="application/vnd.openxmlformats-officedocument.presentationml.slideLayout+xml"/>
  <Override PartName="/ppt/slideLayouts/slideLayout3697.xml" ContentType="application/vnd.openxmlformats-officedocument.presentationml.slideLayout+xml"/>
  <Override PartName="/ppt/slideLayouts/slideLayout3457.xml" ContentType="application/vnd.openxmlformats-officedocument.presentationml.slideLayout+xml"/>
  <Override PartName="/ppt/slideLayouts/slideLayout3652.xml" ContentType="application/vnd.openxmlformats-officedocument.presentationml.slideLayout+xml"/>
  <Override PartName="/ppt/slideLayouts/slideLayoutmaster230.xml" ContentType="application/vnd.openxmlformats-officedocument.presentationml.slideLayout+xml"/>
  <Override PartName="/ppt/slideLayouts/slideLayout3668.xml" ContentType="application/vnd.openxmlformats-officedocument.presentationml.slideLayout+xml"/>
  <Override PartName="/ppt/slideLayouts/slideLayout3650.xml" ContentType="application/vnd.openxmlformats-officedocument.presentationml.slideLayout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666.xml" ContentType="application/vnd.openxmlformats-officedocument.presentationml.slideLayout+xml"/>
  <Override PartName="/ppt/slideLayouts/slideLayout3686.xml" ContentType="application/vnd.openxmlformats-officedocument.presentationml.slideLayout+xml"/>
  <Override PartName="/docProps/core.xml" ContentType="application/vnd.openxmlformats-package.core-properties+xml"/>
  <Override PartName="/ppt/slideLayouts/slideLayout365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687.xml" ContentType="application/vnd.openxmlformats-officedocument.presentationml.slideLayout+xml"/>
  <Override PartName="/ppt/slideLayouts/slideLayout3672.xml" ContentType="application/vnd.openxmlformats-officedocument.presentationml.slideLayout+xml"/>
  <Override PartName="/ppt/slideLayouts/slideLayout3667.xml" ContentType="application/vnd.openxmlformats-officedocument.presentationml.slideLayout+xml"/>
  <Override PartName="/ppt/theme/theme229.xml" ContentType="application/vnd.openxmlformats-officedocument.theme+xml"/>
  <Override PartName="/ppt/slideLayouts/slideLayout3458.xml" ContentType="application/vnd.openxmlformats-officedocument.presentationml.slideLayout+xml"/>
  <Override PartName="/ppt/slideLayouts/slideLayout3655.xml" ContentType="application/vnd.openxmlformats-officedocument.presentationml.slideLayout+xml"/>
  <Override PartName="/ppt/slideLayouts/slideLayout3699.xml" ContentType="application/vnd.openxmlformats-officedocument.presentationml.slideLayout+xml"/>
  <Override PartName="/ppt/slideLayouts/slideLayout3690.xml" ContentType="application/vnd.openxmlformats-officedocument.presentationml.slideLayout+xml"/>
  <Override PartName="/ppt/slideLayouts/slideLayout3649.xml" ContentType="application/vnd.openxmlformats-officedocument.presentationml.slideLayout+xml"/>
  <Override PartName="/ppt/slideMasters/slideMaster230.xml" ContentType="application/vnd.openxmlformats-officedocument.presentationml.slideMaster+xml"/>
  <Override PartName="/ppt/slideLayouts/slideLayoutmaster216.xml" ContentType="application/vnd.openxmlformats-officedocument.presentationml.slideLayout+xml"/>
  <Override PartName="/ppt/slideLayouts/slideLayout3696.xml" ContentType="application/vnd.openxmlformats-officedocument.presentationml.slideLayout+xml"/>
  <Override PartName="/ppt/slides/slide0.xml" ContentType="application/vnd.openxmlformats-officedocument.presentationml.slide+xml"/>
  <Override PartName="/ppt/slideLayouts/slideLayout3466.xml" ContentType="application/vnd.openxmlformats-officedocument.presentationml.slideLayout+xml"/>
  <Override PartName="/ppt/slideMasters/slideMaster231.xml" ContentType="application/vnd.openxmlformats-officedocument.presentationml.slideMaster+xml"/>
  <Override PartName="/ppt/slideLayouts/slideLayout3700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368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461.xml" ContentType="application/vnd.openxmlformats-officedocument.presentationml.slideLayout+xml"/>
  <Override PartName="/ppt/slideLayouts/slideLayout3665.xml" ContentType="application/vnd.openxmlformats-officedocument.presentationml.slideLayout+xml"/>
  <Override PartName="/ppt/slideLayouts/slideLayout3704.xml" ContentType="application/vnd.openxmlformats-officedocument.presentationml.slideLayout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Layouts/slideLayoutmaster231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s/slide11.xml" ContentType="application/vnd.openxmlformats-officedocument.presentationml.slide+xml"/>
  <Override PartName="/ppt/slideLayouts/slideLayout3706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216.xml" ContentType="application/vnd.openxmlformats-officedocument.presentationml.slideMaster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Layouts/slideLayout3683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master229.xml" ContentType="application/vnd.openxmlformats-officedocument.presentationml.slideLayout+xml"/>
  <Override PartName="/ppt/slideLayouts/slideLayout3705.xml" ContentType="application/vnd.openxmlformats-officedocument.presentationml.slideLayout+xml"/>
  <Override PartName="/ppt/slideLayouts/slideLayout3682.xml" ContentType="application/vnd.openxmlformats-officedocument.presentationml.slideLayout+xml"/>
  <Override PartName="/ppt/slideLayouts/slideLayout368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3651.xml" ContentType="application/vnd.openxmlformats-officedocument.presentationml.slideLayout+xml"/>
  <Override PartName="/ppt/slideLayouts/slideLayout3463.xml" ContentType="application/vnd.openxmlformats-officedocument.presentationml.slideLayout+xml"/>
  <Override PartName="/ppt/slideLayouts/slideLayout3680.xml" ContentType="application/vnd.openxmlformats-officedocument.presentationml.slideLayout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sldMasterIdLst>
    <p:sldMasterId r:id="rId3" id="2147483864"/>
    <p:sldMasterId r:id="rId4" id="2147483876"/>
    <p:sldMasterId r:id="rId5" id="2147483877"/>
    <p:sldMasterId r:id="rId6" id="2147483878"/>
    <p:sldMasterId r:id="rId7" id="2147483879"/>
  </p:sldMasterIdLst>
  <p:sldIdLst>
    <p:sldId r:id="rIds256" id="256"/>
    <p:sldId r:id="rIds257" id="257"/>
    <p:sldId r:id="rIds258" id="258"/>
    <p:sldId r:id="rIds259" id="259"/>
    <p:sldId r:id="rIds260" id="260"/>
    <p:sldId r:id="rIds261" id="261"/>
    <p:sldId r:id="rIds262" id="262"/>
    <p:sldId r:id="rIds263" id="263"/>
    <p:sldId r:id="rIds264" id="264"/>
    <p:sldId r:id="rIds265" id="265"/>
    <p:sldId r:id="rIds271" id="271"/>
    <p:sldId r:id="rIds266" id="266"/>
    <p:sldId r:id="rIds267" id="267"/>
    <p:sldId r:id="rIds270" id="270"/>
    <p:sldId r:id="rIds268" id="268"/>
    <p:sldId r:id="rIds269" id="269"/>
  </p:sldIdLst>
  <p:sldSz cx="9144000" cy="6858000" type="screen4x3"/>
  <p:notesSz cx="6858000" cy="9144000"/>
  <p:defaultTextStyle>
    <a:lvl1pPr indent="0" algn="l" fontAlgn="base" marL="0" eaLnBrk="1" hangingPunct="tru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</a:defRPr>
    </a:lvl1pPr>
    <a:lvl2pPr indent="0" algn="l" fontAlgn="base" marL="457200" eaLnBrk="1" hangingPunct="tru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</a:defRPr>
    </a:lvl2pPr>
    <a:lvl3pPr indent="0" algn="l" fontAlgn="base" marL="914400" eaLnBrk="1" hangingPunct="tru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</a:defRPr>
    </a:lvl3pPr>
    <a:lvl4pPr indent="0" algn="l" fontAlgn="base" marL="1371600" eaLnBrk="1" hangingPunct="tru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</a:defRPr>
    </a:lvl4pPr>
    <a:lvl5pPr indent="0" algn="l" fontAlgn="base" marL="1828800" eaLnBrk="1" hangingPunct="tru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slideMaster" Target="slideMasters/slideMaster216.xml" /><Relationship Id="rId4" Type="http://schemas.openxmlformats.org/officeDocument/2006/relationships/slideMaster" Target="slideMasters/slideMaster228.xml" /><Relationship Id="rId5" Type="http://schemas.openxmlformats.org/officeDocument/2006/relationships/slideMaster" Target="slideMasters/slideMaster229.xml" /><Relationship Id="rId6" Type="http://schemas.openxmlformats.org/officeDocument/2006/relationships/slideMaster" Target="slideMasters/slideMaster230.xml" /><Relationship Id="rId7" Type="http://schemas.openxmlformats.org/officeDocument/2006/relationships/slideMaster" Target="slideMasters/slideMaster231.xml" /><Relationship Id="rIds256" Type="http://schemas.openxmlformats.org/officeDocument/2006/relationships/slide" Target="slides/slide0.xml" /><Relationship Id="rIds257" Type="http://schemas.openxmlformats.org/officeDocument/2006/relationships/slide" Target="slides/slide1.xml" /><Relationship Id="rIds258" Type="http://schemas.openxmlformats.org/officeDocument/2006/relationships/slide" Target="slides/slide2.xml" /><Relationship Id="rIds263" Type="http://schemas.openxmlformats.org/officeDocument/2006/relationships/slide" Target="slides/slide3.xml" /><Relationship Id="rIds265" Type="http://schemas.openxmlformats.org/officeDocument/2006/relationships/slide" Target="slides/slide4.xml" /><Relationship Id="rIds271" Type="http://schemas.openxmlformats.org/officeDocument/2006/relationships/slide" Target="slides/slide5.xml" /><Relationship Id="rIds266" Type="http://schemas.openxmlformats.org/officeDocument/2006/relationships/slide" Target="slides/slide6.xml" /><Relationship Id="rIds267" Type="http://schemas.openxmlformats.org/officeDocument/2006/relationships/slide" Target="slides/slide7.xml" /><Relationship Id="rIds270" Type="http://schemas.openxmlformats.org/officeDocument/2006/relationships/slide" Target="slides/slide8.xml" /><Relationship Id="rIds268" Type="http://schemas.openxmlformats.org/officeDocument/2006/relationships/slide" Target="slides/slide9.xml" /><Relationship Id="rIds269" Type="http://schemas.openxmlformats.org/officeDocument/2006/relationships/slide" Target="slides/slide10.xml" /><Relationship Id="rIds259" Type="http://schemas.openxmlformats.org/officeDocument/2006/relationships/slide" Target="slides/slide11.xml" /><Relationship Id="rIds260" Type="http://schemas.openxmlformats.org/officeDocument/2006/relationships/slide" Target="slides/slide12.xml" /><Relationship Id="rIds261" Type="http://schemas.openxmlformats.org/officeDocument/2006/relationships/slide" Target="slides/slide13.xml" /><Relationship Id="rIds262" Type="http://schemas.openxmlformats.org/officeDocument/2006/relationships/slide" Target="slides/slide14.xml" /><Relationship Id="rIds264" Type="http://schemas.openxmlformats.org/officeDocument/2006/relationships/slide" Target="slides/slide15.xml" /><Relationship Id="rIdp22" Type="http://schemas.openxmlformats.org/officeDocument/2006/relationships/presProps" Target="presProps.xml" /><Relationship Id="rIdp23" Type="http://schemas.openxmlformats.org/officeDocument/2006/relationships/tableStyles" Target="tableStyles.xml" /><Relationship Id="rIdp24" Type="http://schemas.openxmlformats.org/officeDocument/2006/relationships/viewProps" Target="viewProps.xml" /><Relationship Id="rIdt26" Type="http://schemas.openxmlformats.org/officeDocument/2006/relationships/theme" Target="theme/theme228.xml" /></Relationships>
</file>

<file path=ppt/slideLayouts/_rels/slideLayout345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5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5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5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6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6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6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6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6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6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46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16.xml" /></Relationships>
</file>

<file path=ppt/slideLayouts/_rels/slideLayout364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4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5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8.xml" /></Relationships>
</file>

<file path=ppt/slideLayouts/_rels/slideLayout366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6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6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6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6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6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7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7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7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7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7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29.xml" /></Relationships>
</file>

<file path=ppt/slideLayouts/_rels/slideLayout368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8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9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0.xml" /></Relationships>
</file>

<file path=ppt/slideLayouts/_rels/slideLayout369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69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69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69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70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70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70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70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70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70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370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31.xml" /></Relationships>
</file>

<file path=ppt/slideLayouts/_rels/slideLayoutmaster216.xml.rels><?xml version="1.0" encoding="UTF-8" standalone="yes" ?><Relationships xmlns="http://schemas.openxmlformats.org/package/2006/relationships"><Relationship Id="rId216" Type="http://schemas.openxmlformats.org/officeDocument/2006/relationships/slideMaster" Target="../slideMasters/slideMaster216.xml" /></Relationships>
</file>

<file path=ppt/slideLayouts/_rels/slideLayoutmaster228.xml.rels><?xml version="1.0" encoding="UTF-8" standalone="yes" ?><Relationships xmlns="http://schemas.openxmlformats.org/package/2006/relationships"><Relationship Id="rId228" Type="http://schemas.openxmlformats.org/officeDocument/2006/relationships/slideMaster" Target="../slideMasters/slideMaster228.xml" /></Relationships>
</file>

<file path=ppt/slideLayouts/_rels/slideLayoutmaster229.xml.rels><?xml version="1.0" encoding="UTF-8" standalone="yes" ?><Relationships xmlns="http://schemas.openxmlformats.org/package/2006/relationships"><Relationship Id="rId229" Type="http://schemas.openxmlformats.org/officeDocument/2006/relationships/slideMaster" Target="../slideMasters/slideMaster229.xml" /></Relationships>
</file>

<file path=ppt/slideLayouts/_rels/slideLayoutmaster230.xml.rels><?xml version="1.0" encoding="UTF-8" standalone="yes" ?><Relationships xmlns="http://schemas.openxmlformats.org/package/2006/relationships"><Relationship Id="rId230" Type="http://schemas.openxmlformats.org/officeDocument/2006/relationships/slideMaster" Target="../slideMasters/slideMaster230.xml" /></Relationships>
</file>

<file path=ppt/slideLayouts/_rels/slideLayoutmaster231.xml.rels><?xml version="1.0" encoding="UTF-8" standalone="yes" ?><Relationships xmlns="http://schemas.openxmlformats.org/package/2006/relationships"><Relationship Id="rId231" Type="http://schemas.openxmlformats.org/officeDocument/2006/relationships/slideMaster" Target="../slideMasters/slideMaster231.xml" /></Relationships>
</file>

<file path=ppt/slideLayouts/slideLayout345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345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345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45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346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346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346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346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346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346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346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364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364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365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65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365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365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365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365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365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365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366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366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366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66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366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366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367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367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367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367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367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368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368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368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68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368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368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368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368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368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368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369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369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369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369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69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370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370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370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370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370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370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370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master21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7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1029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0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2030-1216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1031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2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2032-1216-587298610EC3}">
              <a:rPr lang="en-US" altLang="en-US" sz="1400" dirty="0" b="1">
                <a:solidFill>
                  <a:srgbClr val="ffffff"/>
                </a:solidFill>
              </a:rPr>
              <a:t>1</a:t>
            </a:fld>
          </a:p>
        </p:txBody>
      </p:sp>
    </p:spTree>
  </p:cSld>
</p:sldLayout>
</file>

<file path=ppt/slideLayouts/slideLayoutmaster22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2048" name=""/>
        <p:cNvGrpSpPr>
          <a:grpSpLocks/>
        </p:cNvGrpSpPr>
        <p:nvPr/>
      </p:nvGrpSpPr>
      <p:grpSpPr>
        <a:xfrm/>
      </p:grpSpPr>
      <p:sp>
        <p:nvSpPr>
          <p:cNvPr id="2050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1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2" name=""/>
          <p:cNvSpPr>
            <a:spLocks/>
          </p:cNvSpPr>
          <p:nvPr/>
        </p:nvSpPr>
        <p:spPr>
          <a:xfrm>
            <a:off x="685800" y="3398838"/>
            <a:ext cx="7848600" cy="1587"/>
          </a:xfrm>
          <a:prstGeom prst="line">
            <a:avLst/>
          </a:prstGeom>
          <a:noFill/>
          <a:ln w="19050">
            <a:solidFill>
              <a:srgbClr val="d2533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2053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2054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2055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3055-1228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2056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7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3057-1228-587298610EC3}">
              <a:rPr lang="en-US" altLang="en-US" sz="1400" dirty="0" b="1">
                <a:solidFill>
                  <a:srgbClr val="ffffff"/>
                </a:solidFill>
              </a:rPr>
              <a:t>0</a:t>
            </a:fld>
          </a:p>
        </p:txBody>
      </p:sp>
    </p:spTree>
  </p:cSld>
</p:sldLayout>
</file>

<file path=ppt/slideLayouts/slideLayoutmaster22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d2533c"/>
        </a:solidFill>
      </p:bgPr>
    </p:bg>
    <p:spTree>
      <p:nvGrpSpPr>
        <p:cNvPr id="3072" name=""/>
        <p:cNvGrpSpPr>
          <a:grpSpLocks/>
        </p:cNvGrpSpPr>
        <p:nvPr/>
      </p:nvGrpSpPr>
      <p:grpSpPr>
        <a:xfrm/>
      </p:grpSpPr>
      <p:sp>
        <p:nvSpPr>
          <p:cNvPr id="3074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5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6" name=""/>
          <p:cNvSpPr>
            <a:spLocks/>
          </p:cNvSpPr>
          <p:nvPr/>
        </p:nvSpPr>
        <p:spPr>
          <a:xfrm>
            <a:off x="731838" y="4598988"/>
            <a:ext cx="7848600" cy="1587"/>
          </a:xfrm>
          <a:prstGeom prst="line">
            <a:avLst/>
          </a:prstGeom>
          <a:noFill/>
          <a:ln w="19050">
            <a:solidFill>
              <a:srgbClr val="f3f2d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077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3078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3079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4079-1229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3080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1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4081-1229-587298610EC3}">
              <a:rPr lang="en-US" altLang="en-US" sz="1400" dirty="0" b="1">
                <a:solidFill>
                  <a:srgbClr val="ffffff"/>
                </a:solidFill>
              </a:rPr>
              <a:t>11</a:t>
            </a:fld>
          </a:p>
        </p:txBody>
      </p:sp>
    </p:spTree>
  </p:cSld>
</p:sldLayout>
</file>

<file path=ppt/slideLayouts/slideLayoutmaster23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4096" name=""/>
        <p:cNvGrpSpPr>
          <a:grpSpLocks/>
        </p:cNvGrpSpPr>
        <p:nvPr/>
      </p:nvGrpSpPr>
      <p:grpSpPr>
        <a:xfrm/>
      </p:grpSpPr>
      <p:sp>
        <p:nvSpPr>
          <p:cNvPr id="4098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099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0" name=""/>
          <p:cNvSpPr>
            <a:spLocks/>
          </p:cNvSpPr>
          <p:nvPr/>
        </p:nvSpPr>
        <p:spPr>
          <a:xfrm rot="5400000">
            <a:off x="2218532" y="4045743"/>
            <a:ext cx="4708525" cy="1588"/>
          </a:xfrm>
          <a:prstGeom prst="line">
            <a:avLst/>
          </a:prstGeom>
          <a:noFill/>
          <a:ln w="19050">
            <a:solidFill>
              <a:srgbClr val="d2533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4101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4102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4103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1007-1230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4104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5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1009-1230-587298610EC3}">
              <a:rPr lang="en-US" altLang="en-US" sz="1400" dirty="0" b="1">
                <a:solidFill>
                  <a:srgbClr val="ffffff"/>
                </a:solidFill>
              </a:rPr>
              <a:t>11</a:t>
            </a:fld>
          </a:p>
        </p:txBody>
      </p:sp>
    </p:spTree>
  </p:cSld>
</p:sldLayout>
</file>

<file path=ppt/slideLayouts/slideLayoutmaster23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5120" name=""/>
        <p:cNvGrpSpPr>
          <a:grpSpLocks/>
        </p:cNvGrpSpPr>
        <p:nvPr/>
      </p:nvGrpSpPr>
      <p:grpSpPr>
        <a:xfrm/>
      </p:grpSpPr>
      <p:sp>
        <p:nvSpPr>
          <p:cNvPr id="5122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5123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5124" name=""/>
          <p:cNvSpPr>
            <a:spLocks/>
          </p:cNvSpPr>
          <p:nvPr/>
        </p:nvSpPr>
        <p:spPr>
          <a:xfrm rot="5400000">
            <a:off x="-13493" y="3580606"/>
            <a:ext cx="5578475" cy="1588"/>
          </a:xfrm>
          <a:prstGeom prst="line">
            <a:avLst/>
          </a:prstGeom>
          <a:noFill/>
          <a:ln w="19050">
            <a:solidFill>
              <a:srgbClr val="d2533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5125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5126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5127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2031-1231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5128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5129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2033-1231-587298610EC3}">
              <a:rPr lang="en-US" altLang="en-US" sz="1400" dirty="0" b="1">
                <a:solidFill>
                  <a:srgbClr val="ffffff"/>
                </a:solidFill>
              </a:rPr>
              <a:t>11</a:t>
            </a:fld>
          </a:p>
        </p:txBody>
      </p:sp>
    </p:spTree>
  </p:cSld>
</p:sldLayout>
</file>

<file path=ppt/slideMasters/_rels/slideMaster216.xml.rels><?xml version="1.0" encoding="UTF-8" standalone="yes" ?><Relationships xmlns="http://schemas.openxmlformats.org/package/2006/relationships"><Relationship Id="rId1" Type="http://schemas.openxmlformats.org/officeDocument/2006/relationships/theme" Target="../theme/theme216.xml" /><Relationship Id="rId2" Type="http://schemas.openxmlformats.org/officeDocument/2006/relationships/slideLayout" Target="../slideLayouts/slideLayout3456.xml" /><Relationship Id="rId3" Type="http://schemas.openxmlformats.org/officeDocument/2006/relationships/slideLayout" Target="../slideLayouts/slideLayout3457.xml" /><Relationship Id="rId4" Type="http://schemas.openxmlformats.org/officeDocument/2006/relationships/slideLayout" Target="../slideLayouts/slideLayout3458.xml" /><Relationship Id="rId5" Type="http://schemas.openxmlformats.org/officeDocument/2006/relationships/slideLayout" Target="../slideLayouts/slideLayout3459.xml" /><Relationship Id="rId6" Type="http://schemas.openxmlformats.org/officeDocument/2006/relationships/slideLayout" Target="../slideLayouts/slideLayout3460.xml" /><Relationship Id="rId7" Type="http://schemas.openxmlformats.org/officeDocument/2006/relationships/slideLayout" Target="../slideLayouts/slideLayout3461.xml" /><Relationship Id="rId8" Type="http://schemas.openxmlformats.org/officeDocument/2006/relationships/slideLayout" Target="../slideLayouts/slideLayout3462.xml" /><Relationship Id="rId9" Type="http://schemas.openxmlformats.org/officeDocument/2006/relationships/slideLayout" Target="../slideLayouts/slideLayout3463.xml" /><Relationship Id="rId10" Type="http://schemas.openxmlformats.org/officeDocument/2006/relationships/slideLayout" Target="../slideLayouts/slideLayout3464.xml" /><Relationship Id="rId11" Type="http://schemas.openxmlformats.org/officeDocument/2006/relationships/slideLayout" Target="../slideLayouts/slideLayout3465.xml" /><Relationship Id="rId12" Type="http://schemas.openxmlformats.org/officeDocument/2006/relationships/slideLayout" Target="../slideLayouts/slideLayout3466.xml" /><Relationship Id="rId13" Type="http://schemas.openxmlformats.org/officeDocument/2006/relationships/slideLayout" Target="../slideLayouts/slideLayoutmaster216.xml" /></Relationships>
</file>

<file path=ppt/slideMasters/_rels/slideMaster228.xml.rels><?xml version="1.0" encoding="UTF-8" standalone="yes" ?><Relationships xmlns="http://schemas.openxmlformats.org/package/2006/relationships"><Relationship Id="rId1" Type="http://schemas.openxmlformats.org/officeDocument/2006/relationships/theme" Target="../theme/theme228.xml" /><Relationship Id="rId2" Type="http://schemas.openxmlformats.org/officeDocument/2006/relationships/slideLayout" Target="../slideLayouts/slideLayout3648.xml" /><Relationship Id="rId3" Type="http://schemas.openxmlformats.org/officeDocument/2006/relationships/slideLayout" Target="../slideLayouts/slideLayout3649.xml" /><Relationship Id="rId4" Type="http://schemas.openxmlformats.org/officeDocument/2006/relationships/slideLayout" Target="../slideLayouts/slideLayout3650.xml" /><Relationship Id="rId5" Type="http://schemas.openxmlformats.org/officeDocument/2006/relationships/slideLayout" Target="../slideLayouts/slideLayout3651.xml" /><Relationship Id="rId6" Type="http://schemas.openxmlformats.org/officeDocument/2006/relationships/slideLayout" Target="../slideLayouts/slideLayout3652.xml" /><Relationship Id="rId7" Type="http://schemas.openxmlformats.org/officeDocument/2006/relationships/slideLayout" Target="../slideLayouts/slideLayout3653.xml" /><Relationship Id="rId8" Type="http://schemas.openxmlformats.org/officeDocument/2006/relationships/slideLayout" Target="../slideLayouts/slideLayout3654.xml" /><Relationship Id="rId9" Type="http://schemas.openxmlformats.org/officeDocument/2006/relationships/slideLayout" Target="../slideLayouts/slideLayout3655.xml" /><Relationship Id="rId10" Type="http://schemas.openxmlformats.org/officeDocument/2006/relationships/slideLayout" Target="../slideLayouts/slideLayout3656.xml" /><Relationship Id="rId11" Type="http://schemas.openxmlformats.org/officeDocument/2006/relationships/slideLayout" Target="../slideLayouts/slideLayout3657.xml" /><Relationship Id="rId12" Type="http://schemas.openxmlformats.org/officeDocument/2006/relationships/slideLayout" Target="../slideLayouts/slideLayout3658.xml" /><Relationship Id="rId13" Type="http://schemas.openxmlformats.org/officeDocument/2006/relationships/slideLayout" Target="../slideLayouts/slideLayoutmaster228.xml" /></Relationships>
</file>

<file path=ppt/slideMasters/_rels/slideMaster229.xml.rels><?xml version="1.0" encoding="UTF-8" standalone="yes" ?><Relationships xmlns="http://schemas.openxmlformats.org/package/2006/relationships"><Relationship Id="rId1" Type="http://schemas.openxmlformats.org/officeDocument/2006/relationships/theme" Target="../theme/theme229.xml" /><Relationship Id="rId2" Type="http://schemas.openxmlformats.org/officeDocument/2006/relationships/slideLayout" Target="../slideLayouts/slideLayout3664.xml" /><Relationship Id="rId3" Type="http://schemas.openxmlformats.org/officeDocument/2006/relationships/slideLayout" Target="../slideLayouts/slideLayout3665.xml" /><Relationship Id="rId4" Type="http://schemas.openxmlformats.org/officeDocument/2006/relationships/slideLayout" Target="../slideLayouts/slideLayout3666.xml" /><Relationship Id="rId5" Type="http://schemas.openxmlformats.org/officeDocument/2006/relationships/slideLayout" Target="../slideLayouts/slideLayout3667.xml" /><Relationship Id="rId6" Type="http://schemas.openxmlformats.org/officeDocument/2006/relationships/slideLayout" Target="../slideLayouts/slideLayout3668.xml" /><Relationship Id="rId7" Type="http://schemas.openxmlformats.org/officeDocument/2006/relationships/slideLayout" Target="../slideLayouts/slideLayout3669.xml" /><Relationship Id="rId8" Type="http://schemas.openxmlformats.org/officeDocument/2006/relationships/slideLayout" Target="../slideLayouts/slideLayout3670.xml" /><Relationship Id="rId9" Type="http://schemas.openxmlformats.org/officeDocument/2006/relationships/slideLayout" Target="../slideLayouts/slideLayout3671.xml" /><Relationship Id="rId10" Type="http://schemas.openxmlformats.org/officeDocument/2006/relationships/slideLayout" Target="../slideLayouts/slideLayout3672.xml" /><Relationship Id="rId11" Type="http://schemas.openxmlformats.org/officeDocument/2006/relationships/slideLayout" Target="../slideLayouts/slideLayout3673.xml" /><Relationship Id="rId12" Type="http://schemas.openxmlformats.org/officeDocument/2006/relationships/slideLayout" Target="../slideLayouts/slideLayout3674.xml" /><Relationship Id="rId13" Type="http://schemas.openxmlformats.org/officeDocument/2006/relationships/slideLayout" Target="../slideLayouts/slideLayoutmaster229.xml" /></Relationships>
</file>

<file path=ppt/slideMasters/_rels/slideMaster230.xml.rels><?xml version="1.0" encoding="UTF-8" standalone="yes" ?><Relationships xmlns="http://schemas.openxmlformats.org/package/2006/relationships"><Relationship Id="rId1" Type="http://schemas.openxmlformats.org/officeDocument/2006/relationships/theme" Target="../theme/theme230.xml" /><Relationship Id="rId2" Type="http://schemas.openxmlformats.org/officeDocument/2006/relationships/slideLayout" Target="../slideLayouts/slideLayout3680.xml" /><Relationship Id="rId3" Type="http://schemas.openxmlformats.org/officeDocument/2006/relationships/slideLayout" Target="../slideLayouts/slideLayout3681.xml" /><Relationship Id="rId4" Type="http://schemas.openxmlformats.org/officeDocument/2006/relationships/slideLayout" Target="../slideLayouts/slideLayout3682.xml" /><Relationship Id="rId5" Type="http://schemas.openxmlformats.org/officeDocument/2006/relationships/slideLayout" Target="../slideLayouts/slideLayout3683.xml" /><Relationship Id="rId6" Type="http://schemas.openxmlformats.org/officeDocument/2006/relationships/slideLayout" Target="../slideLayouts/slideLayout3684.xml" /><Relationship Id="rId7" Type="http://schemas.openxmlformats.org/officeDocument/2006/relationships/slideLayout" Target="../slideLayouts/slideLayout3685.xml" /><Relationship Id="rId8" Type="http://schemas.openxmlformats.org/officeDocument/2006/relationships/slideLayout" Target="../slideLayouts/slideLayout3686.xml" /><Relationship Id="rId9" Type="http://schemas.openxmlformats.org/officeDocument/2006/relationships/slideLayout" Target="../slideLayouts/slideLayout3687.xml" /><Relationship Id="rId10" Type="http://schemas.openxmlformats.org/officeDocument/2006/relationships/slideLayout" Target="../slideLayouts/slideLayout3688.xml" /><Relationship Id="rId11" Type="http://schemas.openxmlformats.org/officeDocument/2006/relationships/slideLayout" Target="../slideLayouts/slideLayout3689.xml" /><Relationship Id="rId12" Type="http://schemas.openxmlformats.org/officeDocument/2006/relationships/slideLayout" Target="../slideLayouts/slideLayout3690.xml" /><Relationship Id="rId13" Type="http://schemas.openxmlformats.org/officeDocument/2006/relationships/slideLayout" Target="../slideLayouts/slideLayoutmaster230.xml" /></Relationships>
</file>

<file path=ppt/slideMasters/_rels/slideMaster231.xml.rels><?xml version="1.0" encoding="UTF-8" standalone="yes" ?><Relationships xmlns="http://schemas.openxmlformats.org/package/2006/relationships"><Relationship Id="rId1" Type="http://schemas.openxmlformats.org/officeDocument/2006/relationships/theme" Target="../theme/theme231.xml" /><Relationship Id="rId2" Type="http://schemas.openxmlformats.org/officeDocument/2006/relationships/slideLayout" Target="../slideLayouts/slideLayout3696.xml" /><Relationship Id="rId3" Type="http://schemas.openxmlformats.org/officeDocument/2006/relationships/slideLayout" Target="../slideLayouts/slideLayout3697.xml" /><Relationship Id="rId4" Type="http://schemas.openxmlformats.org/officeDocument/2006/relationships/slideLayout" Target="../slideLayouts/slideLayout3698.xml" /><Relationship Id="rId5" Type="http://schemas.openxmlformats.org/officeDocument/2006/relationships/slideLayout" Target="../slideLayouts/slideLayout3699.xml" /><Relationship Id="rId6" Type="http://schemas.openxmlformats.org/officeDocument/2006/relationships/slideLayout" Target="../slideLayouts/slideLayout3700.xml" /><Relationship Id="rId7" Type="http://schemas.openxmlformats.org/officeDocument/2006/relationships/slideLayout" Target="../slideLayouts/slideLayout3701.xml" /><Relationship Id="rId8" Type="http://schemas.openxmlformats.org/officeDocument/2006/relationships/slideLayout" Target="../slideLayouts/slideLayout3702.xml" /><Relationship Id="rId9" Type="http://schemas.openxmlformats.org/officeDocument/2006/relationships/slideLayout" Target="../slideLayouts/slideLayout3703.xml" /><Relationship Id="rId10" Type="http://schemas.openxmlformats.org/officeDocument/2006/relationships/slideLayout" Target="../slideLayouts/slideLayout3704.xml" /><Relationship Id="rId11" Type="http://schemas.openxmlformats.org/officeDocument/2006/relationships/slideLayout" Target="../slideLayouts/slideLayout3705.xml" /><Relationship Id="rId12" Type="http://schemas.openxmlformats.org/officeDocument/2006/relationships/slideLayout" Target="../slideLayouts/slideLayout3706.xml" /><Relationship Id="rId13" Type="http://schemas.openxmlformats.org/officeDocument/2006/relationships/slideLayout" Target="../slideLayouts/slideLayoutmaster231.xml" /></Relationships>
</file>

<file path=ppt/slideMasters/slideMaster216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7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1029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0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2030-1216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1031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2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2032-1216-587298610EC3}">
              <a:rPr lang="en-US" altLang="en-US" sz="1400" dirty="0" b="1">
                <a:solidFill>
                  <a:srgbClr val="ffffff"/>
                </a:solidFill>
              </a:rPr>
              <a:t>1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12" r:id="rId2"/>
    <p:sldLayoutId id="2147489113" r:id="rId3"/>
    <p:sldLayoutId id="2147489114" r:id="rId4"/>
    <p:sldLayoutId id="2147489115" r:id="rId5"/>
    <p:sldLayoutId id="2147489116" r:id="rId6"/>
    <p:sldLayoutId id="2147489117" r:id="rId7"/>
    <p:sldLayoutId id="2147489118" r:id="rId8"/>
    <p:sldLayoutId id="2147489119" r:id="rId9"/>
    <p:sldLayoutId id="2147489120" r:id="rId10"/>
    <p:sldLayoutId id="2147489121" r:id="rId11"/>
    <p:sldLayoutId id="2147489122" r:id="rId12"/>
    <p:sldLayoutId id="2147489123" r:id="rId13"/>
  </p:sldLayoutIdLst>
  <p:txStyles>
    <p:title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d2533c"/>
          </a:solidFill>
          <a:latin charset="0" typeface="Arial"/>
        </a:defRPr>
      </a:lvl1pPr>
    </p:titleStyle>
    <p:bodyStyle>
      <a:lvl1pPr indent="-182562" algn="l" fontAlgn="base" marL="182562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400">
          <a:solidFill>
            <a:srgbClr val="292934"/>
          </a:solidFill>
          <a:latin charset="0" typeface="Arial"/>
        </a:defRPr>
      </a:lvl1pPr>
      <a:lvl2pPr indent="-182562" algn="l" fontAlgn="base" marL="45720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000">
          <a:solidFill>
            <a:srgbClr val="292934"/>
          </a:solidFill>
          <a:latin charset="0" typeface="Arial"/>
        </a:defRPr>
      </a:lvl2pPr>
      <a:lvl3pPr indent="-182562" algn="l" fontAlgn="base" marL="7302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800">
          <a:solidFill>
            <a:srgbClr val="292934"/>
          </a:solidFill>
          <a:latin charset="0" typeface="Arial"/>
        </a:defRPr>
      </a:lvl3pPr>
      <a:lvl4pPr indent="-182562" algn="l" fontAlgn="base" marL="1004887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Font charset="0" typeface="Arial"/>
        <a:buChar char="•"/>
        <a:defRPr sz="1600">
          <a:solidFill>
            <a:srgbClr val="292934"/>
          </a:solidFill>
          <a:latin charset="0" typeface="Arial"/>
        </a:defRPr>
      </a:lvl4pPr>
      <a:lvl5pPr indent="-136525" algn="l" fontAlgn="base" marL="11874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400">
          <a:solidFill>
            <a:srgbClr val="292934"/>
          </a:solidFill>
          <a:latin charset="0" typeface="Arial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5pPr>
    </p:otherStyle>
  </p:txStyles>
</p:sldMaster>
</file>

<file path=ppt/slideMasters/slideMaster228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2048" name=""/>
        <p:cNvGrpSpPr>
          <a:grpSpLocks/>
        </p:cNvGrpSpPr>
        <p:nvPr/>
      </p:nvGrpSpPr>
      <p:grpSpPr>
        <a:xfrm/>
      </p:grpSpPr>
      <p:sp>
        <p:nvSpPr>
          <p:cNvPr id="2050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1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2" name=""/>
          <p:cNvSpPr>
            <a:spLocks/>
          </p:cNvSpPr>
          <p:nvPr/>
        </p:nvSpPr>
        <p:spPr>
          <a:xfrm>
            <a:off x="685800" y="3398838"/>
            <a:ext cx="7848600" cy="1587"/>
          </a:xfrm>
          <a:prstGeom prst="line">
            <a:avLst/>
          </a:prstGeom>
          <a:noFill/>
          <a:ln w="19050">
            <a:solidFill>
              <a:srgbClr val="d2533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2053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2054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2055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3055-1228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2056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7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3057-1228-587298610EC3}">
              <a:rPr lang="en-US" altLang="en-US" sz="1400" dirty="0" b="1">
                <a:solidFill>
                  <a:srgbClr val="ffffff"/>
                </a:solidFill>
              </a:rPr>
              <a:t>0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2"/>
    <p:sldLayoutId id="2147489101" r:id="rId3"/>
    <p:sldLayoutId id="2147489102" r:id="rId4"/>
    <p:sldLayoutId id="2147489103" r:id="rId5"/>
    <p:sldLayoutId id="2147489104" r:id="rId6"/>
    <p:sldLayoutId id="2147489105" r:id="rId7"/>
    <p:sldLayoutId id="2147489106" r:id="rId8"/>
    <p:sldLayoutId id="2147489107" r:id="rId9"/>
    <p:sldLayoutId id="2147489108" r:id="rId10"/>
    <p:sldLayoutId id="2147489109" r:id="rId11"/>
    <p:sldLayoutId id="2147489110" r:id="rId12"/>
    <p:sldLayoutId id="2147489111" r:id="rId13"/>
  </p:sldLayoutIdLst>
  <p:txStyles>
    <p:title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d2533c"/>
          </a:solidFill>
          <a:latin charset="0" typeface="Arial"/>
        </a:defRPr>
      </a:lvl1pPr>
    </p:titleStyle>
    <p:bodyStyle>
      <a:lvl1pPr indent="-182562" algn="l" fontAlgn="base" marL="182562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400">
          <a:solidFill>
            <a:srgbClr val="292934"/>
          </a:solidFill>
          <a:latin charset="0" typeface="Arial"/>
        </a:defRPr>
      </a:lvl1pPr>
      <a:lvl2pPr indent="-182562" algn="l" fontAlgn="base" marL="45720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000">
          <a:solidFill>
            <a:srgbClr val="292934"/>
          </a:solidFill>
          <a:latin charset="0" typeface="Arial"/>
        </a:defRPr>
      </a:lvl2pPr>
      <a:lvl3pPr indent="-182562" algn="l" fontAlgn="base" marL="7302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800">
          <a:solidFill>
            <a:srgbClr val="292934"/>
          </a:solidFill>
          <a:latin charset="0" typeface="Arial"/>
        </a:defRPr>
      </a:lvl3pPr>
      <a:lvl4pPr indent="-182562" algn="l" fontAlgn="base" marL="1004887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Font charset="0" typeface="Arial"/>
        <a:buChar char="•"/>
        <a:defRPr sz="1600">
          <a:solidFill>
            <a:srgbClr val="292934"/>
          </a:solidFill>
          <a:latin charset="0" typeface="Arial"/>
        </a:defRPr>
      </a:lvl4pPr>
      <a:lvl5pPr indent="-136525" algn="l" fontAlgn="base" marL="11874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400">
          <a:solidFill>
            <a:srgbClr val="292934"/>
          </a:solidFill>
          <a:latin charset="0" typeface="Arial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5pPr>
    </p:otherStyle>
  </p:txStyles>
</p:sldMaster>
</file>

<file path=ppt/slideMasters/slideMaster229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d2533c"/>
        </a:solidFill>
      </p:bgPr>
    </p:bg>
    <p:spTree>
      <p:nvGrpSpPr>
        <p:cNvPr id="3072" name=""/>
        <p:cNvGrpSpPr>
          <a:grpSpLocks/>
        </p:cNvGrpSpPr>
        <p:nvPr/>
      </p:nvGrpSpPr>
      <p:grpSpPr>
        <a:xfrm/>
      </p:grpSpPr>
      <p:sp>
        <p:nvSpPr>
          <p:cNvPr id="3074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5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6" name=""/>
          <p:cNvSpPr>
            <a:spLocks/>
          </p:cNvSpPr>
          <p:nvPr/>
        </p:nvSpPr>
        <p:spPr>
          <a:xfrm>
            <a:off x="731838" y="4598988"/>
            <a:ext cx="7848600" cy="1587"/>
          </a:xfrm>
          <a:prstGeom prst="line">
            <a:avLst/>
          </a:prstGeom>
          <a:noFill/>
          <a:ln w="19050">
            <a:solidFill>
              <a:srgbClr val="f3f2d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077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3078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3079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4079-1229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3080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1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4081-1229-587298610EC3}">
              <a:rPr lang="en-US" altLang="en-US" sz="1400" dirty="0" b="1">
                <a:solidFill>
                  <a:srgbClr val="ffffff"/>
                </a:solidFill>
              </a:rPr>
              <a:t>11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24" r:id="rId2"/>
    <p:sldLayoutId id="2147489125" r:id="rId3"/>
    <p:sldLayoutId id="2147489126" r:id="rId4"/>
    <p:sldLayoutId id="2147489127" r:id="rId5"/>
    <p:sldLayoutId id="2147489128" r:id="rId6"/>
    <p:sldLayoutId id="2147489129" r:id="rId7"/>
    <p:sldLayoutId id="2147489130" r:id="rId8"/>
    <p:sldLayoutId id="2147489131" r:id="rId9"/>
    <p:sldLayoutId id="2147489132" r:id="rId10"/>
    <p:sldLayoutId id="2147489133" r:id="rId11"/>
    <p:sldLayoutId id="2147489134" r:id="rId12"/>
    <p:sldLayoutId id="2147489135" r:id="rId13"/>
  </p:sldLayoutIdLst>
  <p:txStyles>
    <p:title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f3f2dc"/>
          </a:solidFill>
          <a:latin charset="0" typeface="Arial"/>
        </a:defRPr>
      </a:lvl1pPr>
    </p:titleStyle>
    <p:bodyStyle>
      <a:lvl1pPr indent="-182562" algn="l" fontAlgn="base" marL="182562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400">
          <a:solidFill>
            <a:srgbClr val="ffffff"/>
          </a:solidFill>
          <a:latin charset="0" typeface="Arial"/>
        </a:defRPr>
      </a:lvl1pPr>
      <a:lvl2pPr indent="-182562" algn="l" fontAlgn="base" marL="45720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000">
          <a:solidFill>
            <a:srgbClr val="ffffff"/>
          </a:solidFill>
          <a:latin charset="0" typeface="Arial"/>
        </a:defRPr>
      </a:lvl2pPr>
      <a:lvl3pPr indent="-182562" algn="l" fontAlgn="base" marL="7302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800">
          <a:solidFill>
            <a:srgbClr val="ffffff"/>
          </a:solidFill>
          <a:latin charset="0" typeface="Arial"/>
        </a:defRPr>
      </a:lvl3pPr>
      <a:lvl4pPr indent="-182562" algn="l" fontAlgn="base" marL="1004887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Font charset="0" typeface="Arial"/>
        <a:buChar char="•"/>
        <a:defRPr sz="1600">
          <a:solidFill>
            <a:srgbClr val="ffffff"/>
          </a:solidFill>
          <a:latin charset="0" typeface="Arial"/>
        </a:defRPr>
      </a:lvl4pPr>
      <a:lvl5pPr indent="-136525" algn="l" fontAlgn="base" marL="11874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400">
          <a:solidFill>
            <a:srgbClr val="ffffff"/>
          </a:solidFill>
          <a:latin charset="0" typeface="Arial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charset="0" typeface="Arial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charset="0" typeface="Arial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charset="0" typeface="Arial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charset="0" typeface="Arial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charset="0" typeface="Arial"/>
        </a:defRPr>
      </a:lvl5pPr>
    </p:otherStyle>
  </p:txStyles>
</p:sldMaster>
</file>

<file path=ppt/slideMasters/slideMaster230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4096" name=""/>
        <p:cNvGrpSpPr>
          <a:grpSpLocks/>
        </p:cNvGrpSpPr>
        <p:nvPr/>
      </p:nvGrpSpPr>
      <p:grpSpPr>
        <a:xfrm/>
      </p:grpSpPr>
      <p:sp>
        <p:nvSpPr>
          <p:cNvPr id="4098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099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0" name=""/>
          <p:cNvSpPr>
            <a:spLocks/>
          </p:cNvSpPr>
          <p:nvPr/>
        </p:nvSpPr>
        <p:spPr>
          <a:xfrm rot="5400000">
            <a:off x="2218532" y="4045743"/>
            <a:ext cx="4708525" cy="1588"/>
          </a:xfrm>
          <a:prstGeom prst="line">
            <a:avLst/>
          </a:prstGeom>
          <a:noFill/>
          <a:ln w="19050">
            <a:solidFill>
              <a:srgbClr val="d2533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4101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4102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4103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1007-1230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4104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5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1009-1230-587298610EC3}">
              <a:rPr lang="en-US" altLang="en-US" sz="1400" dirty="0" b="1">
                <a:solidFill>
                  <a:srgbClr val="ffffff"/>
                </a:solidFill>
              </a:rPr>
              <a:t>11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36" r:id="rId2"/>
    <p:sldLayoutId id="2147489137" r:id="rId3"/>
    <p:sldLayoutId id="2147489138" r:id="rId4"/>
    <p:sldLayoutId id="2147489139" r:id="rId5"/>
    <p:sldLayoutId id="2147489140" r:id="rId6"/>
    <p:sldLayoutId id="2147489141" r:id="rId7"/>
    <p:sldLayoutId id="2147489142" r:id="rId8"/>
    <p:sldLayoutId id="2147489143" r:id="rId9"/>
    <p:sldLayoutId id="2147489144" r:id="rId10"/>
    <p:sldLayoutId id="2147489145" r:id="rId11"/>
    <p:sldLayoutId id="2147489146" r:id="rId12"/>
    <p:sldLayoutId id="2147489147" r:id="rId13"/>
  </p:sldLayoutIdLst>
  <p:txStyles>
    <p:title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d2533c"/>
          </a:solidFill>
          <a:latin charset="0" typeface="Arial"/>
        </a:defRPr>
      </a:lvl1pPr>
    </p:titleStyle>
    <p:bodyStyle>
      <a:lvl1pPr indent="-182562" algn="l" fontAlgn="base" marL="182562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400">
          <a:solidFill>
            <a:srgbClr val="292934"/>
          </a:solidFill>
          <a:latin charset="0" typeface="Arial"/>
        </a:defRPr>
      </a:lvl1pPr>
      <a:lvl2pPr indent="-182562" algn="l" fontAlgn="base" marL="45720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000">
          <a:solidFill>
            <a:srgbClr val="292934"/>
          </a:solidFill>
          <a:latin charset="0" typeface="Arial"/>
        </a:defRPr>
      </a:lvl2pPr>
      <a:lvl3pPr indent="-182562" algn="l" fontAlgn="base" marL="7302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800">
          <a:solidFill>
            <a:srgbClr val="292934"/>
          </a:solidFill>
          <a:latin charset="0" typeface="Arial"/>
        </a:defRPr>
      </a:lvl3pPr>
      <a:lvl4pPr indent="-182562" algn="l" fontAlgn="base" marL="1004887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Font charset="0" typeface="Arial"/>
        <a:buChar char="•"/>
        <a:defRPr sz="1600">
          <a:solidFill>
            <a:srgbClr val="292934"/>
          </a:solidFill>
          <a:latin charset="0" typeface="Arial"/>
        </a:defRPr>
      </a:lvl4pPr>
      <a:lvl5pPr indent="-136525" algn="l" fontAlgn="base" marL="11874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400">
          <a:solidFill>
            <a:srgbClr val="292934"/>
          </a:solidFill>
          <a:latin charset="0" typeface="Arial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5pPr>
    </p:otherStyle>
  </p:txStyles>
</p:sldMaster>
</file>

<file path=ppt/slideMasters/slideMaster231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5120" name=""/>
        <p:cNvGrpSpPr>
          <a:grpSpLocks/>
        </p:cNvGrpSpPr>
        <p:nvPr/>
      </p:nvGrpSpPr>
      <p:grpSpPr>
        <a:xfrm/>
      </p:grpSpPr>
      <p:sp>
        <p:nvSpPr>
          <p:cNvPr id="5122" name=""/>
          <p:cNvSpPr>
            <a:spLocks/>
          </p:cNvSpPr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5123" name=""/>
          <p:cNvSpPr>
            <a:spLocks/>
          </p:cNvSpPr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5124" name=""/>
          <p:cNvSpPr>
            <a:spLocks/>
          </p:cNvSpPr>
          <p:nvPr/>
        </p:nvSpPr>
        <p:spPr>
          <a:xfrm rot="5400000">
            <a:off x="-13493" y="3580606"/>
            <a:ext cx="5578475" cy="1588"/>
          </a:xfrm>
          <a:prstGeom prst="line">
            <a:avLst/>
          </a:prstGeom>
          <a:noFill/>
          <a:ln w="19050">
            <a:solidFill>
              <a:srgbClr val="d2533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5125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Kliknutím lze upravit styl.</a:t>
            </a:r>
          </a:p>
        </p:txBody>
      </p:sp>
      <p:sp>
        <p:nvSpPr>
          <p:cNvPr id="5126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Kliknutím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5127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datetime15" id="{12FF1C42-D199-2031-1231-587298610EC3}">
              <a:rPr lang="en-US" altLang="en-US" sz="1200" dirty="0">
                <a:solidFill>
                  <a:srgbClr val="ffffff"/>
                </a:solidFill>
              </a:rPr>
              <a:t/>
            </a:fld>
          </a:p>
        </p:txBody>
      </p:sp>
      <p:sp>
        <p:nvSpPr>
          <p:cNvPr id="5128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5129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fld type="slidenum" id="{12FF1C42-D199-2033-1231-587298610EC3}">
              <a:rPr lang="en-US" altLang="en-US" sz="1400" dirty="0" b="1">
                <a:solidFill>
                  <a:srgbClr val="ffffff"/>
                </a:solidFill>
              </a:rPr>
              <a:t>11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48" r:id="rId2"/>
    <p:sldLayoutId id="2147489149" r:id="rId3"/>
    <p:sldLayoutId id="2147489150" r:id="rId4"/>
    <p:sldLayoutId id="2147489151" r:id="rId5"/>
    <p:sldLayoutId id="2147489152" r:id="rId6"/>
    <p:sldLayoutId id="2147489153" r:id="rId7"/>
    <p:sldLayoutId id="2147489154" r:id="rId8"/>
    <p:sldLayoutId id="2147489155" r:id="rId9"/>
    <p:sldLayoutId id="2147489156" r:id="rId10"/>
    <p:sldLayoutId id="2147489157" r:id="rId11"/>
    <p:sldLayoutId id="2147489158" r:id="rId12"/>
    <p:sldLayoutId id="2147489159" r:id="rId13"/>
  </p:sldLayoutIdLst>
  <p:txStyles>
    <p:title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d2533c"/>
          </a:solidFill>
          <a:latin charset="0" typeface="Arial"/>
        </a:defRPr>
      </a:lvl1pPr>
    </p:titleStyle>
    <p:bodyStyle>
      <a:lvl1pPr indent="-182562" algn="l" fontAlgn="base" marL="182562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400">
          <a:solidFill>
            <a:srgbClr val="292934"/>
          </a:solidFill>
          <a:latin charset="0" typeface="Arial"/>
        </a:defRPr>
      </a:lvl1pPr>
      <a:lvl2pPr indent="-182562" algn="l" fontAlgn="base" marL="45720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85000"/>
        <a:buFont charset="0" typeface="Arial"/>
        <a:buChar char="•"/>
        <a:defRPr sz="2000">
          <a:solidFill>
            <a:srgbClr val="292934"/>
          </a:solidFill>
          <a:latin charset="0" typeface="Arial"/>
        </a:defRPr>
      </a:lvl2pPr>
      <a:lvl3pPr indent="-182562" algn="l" fontAlgn="base" marL="7302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800">
          <a:solidFill>
            <a:srgbClr val="292934"/>
          </a:solidFill>
          <a:latin charset="0" typeface="Arial"/>
        </a:defRPr>
      </a:lvl3pPr>
      <a:lvl4pPr indent="-182562" algn="l" fontAlgn="base" marL="1004887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Font charset="0" typeface="Arial"/>
        <a:buChar char="•"/>
        <a:defRPr sz="1600">
          <a:solidFill>
            <a:srgbClr val="292934"/>
          </a:solidFill>
          <a:latin charset="0" typeface="Arial"/>
        </a:defRPr>
      </a:lvl4pPr>
      <a:lvl5pPr indent="-136525" algn="l" fontAlgn="base" marL="11874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93a299"/>
        </a:buClr>
        <a:buSzPct val="90000"/>
        <a:buFont charset="0" typeface="Arial"/>
        <a:buChar char="•"/>
        <a:defRPr sz="1400">
          <a:solidFill>
            <a:srgbClr val="292934"/>
          </a:solidFill>
          <a:latin charset="0" typeface="Arial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292934"/>
          </a:solidFill>
          <a:latin charset="0" typeface="Arial"/>
        </a:defRPr>
      </a:lvl5pPr>
    </p:otherStyle>
  </p:txStyles>
</p:sldMaster>
</file>

<file path=ppt/slides/_rels/slide0.xml.rels><?xml version="1.0" encoding="UTF-8" standalone="yes" ?><Relationships xmlns="http://schemas.openxmlformats.org/package/2006/relationships"><Relationship Id="rId228" Type="http://schemas.openxmlformats.org/officeDocument/2006/relationships/slideLayout" Target="../slideLayouts/slideLayoutmaster228.xml" /></Relationships>
</file>

<file path=ppt/slides/_rels/slide1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10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11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12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13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14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15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2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Relationship Id="ridHyperlink43" Type="http://schemas.openxmlformats.org/officeDocument/2006/relationships/hyperlink" Target="" TargetMode="External" /><Relationship Id="ridHyperlink45" Type="http://schemas.openxmlformats.org/officeDocument/2006/relationships/hyperlink" Target="" TargetMode="External" /><Relationship Id="ridHyperlink47" Type="http://schemas.openxmlformats.org/officeDocument/2006/relationships/hyperlink" Target="" TargetMode="External" /><Relationship Id="ridHyperlink49" Type="http://schemas.openxmlformats.org/officeDocument/2006/relationships/hyperlink" Target="" TargetMode="External" /><Relationship Id="ridHyperlink51" Type="http://schemas.openxmlformats.org/officeDocument/2006/relationships/hyperlink" Target="" TargetMode="External" /><Relationship Id="ridHyperlink53" Type="http://schemas.openxmlformats.org/officeDocument/2006/relationships/hyperlink" Target="" TargetMode="External" /></Relationships>
</file>

<file path=ppt/slides/_rels/slide3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Relationship Id="ridHyperlink57" Type="http://schemas.openxmlformats.org/officeDocument/2006/relationships/hyperlink" Target="" TargetMode="External" /></Relationships>
</file>

<file path=ppt/slides/_rels/slide4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5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6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7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8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_rels/slide9.xml.rels><?xml version="1.0" encoding="UTF-8" standalone="yes" ?><Relationships xmlns="http://schemas.openxmlformats.org/package/2006/relationships"><Relationship Id="rId216" Type="http://schemas.openxmlformats.org/officeDocument/2006/relationships/slideLayout" Target="../slideLayouts/slideLayoutmaster216.xml" 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6144" name=""/>
        <p:cNvGrpSpPr>
          <a:grpSpLocks/>
        </p:cNvGrpSpPr>
        <p:nvPr/>
      </p:nvGrpSpPr>
      <p:grpSpPr>
        <a:xfrm/>
      </p:grpSpPr>
      <p:sp>
        <p:nvSpPr>
          <p:cNvPr id="6146" name=""/>
          <p:cNvSpPr>
            <a:spLocks noGrp="1" noChangeAspect="0"/>
          </p:cNvSpPr>
          <p:nvPr>
            <p:ph type="ctrTitle" sz="full" idx="4294967295"/>
          </p:nvPr>
        </p:nvSpPr>
        <p:spPr>
          <a:xfrm rot="0">
            <a:off x="685800" y="1371600"/>
            <a:ext cx="7848600" cy="1927225"/>
          </a:xfrm>
          <a:ln/>
        </p:spPr>
        <p:txBody>
          <a:bodyPr wrap="square" lIns="91440" rIns="91440" tIns="45720" bIns="45720" anchor="b" anchorCtr="false"/>
          <a:lstStyle>
            <a:lvl1pPr>
              <a:defRPr/>
            </a:lvl1pPr>
          </a:lstStyle>
          <a:p>
            <a:pPr/>
            <a:r>
              <a:rPr lang="en-US" altLang="en-US" sz="5400" dirty="0"/>
              <a:t>DIDAKTIKA MATEMATIKY</a:t>
            </a:r>
          </a:p>
        </p:txBody>
      </p:sp>
      <p:sp>
        <p:nvSpPr>
          <p:cNvPr id="6147" name=""/>
          <p:cNvSpPr>
            <a:spLocks noGrp="1" noChangeAspect="0"/>
          </p:cNvSpPr>
          <p:nvPr>
            <p:ph type="subTitle" sz="full" idx="4294967295"/>
          </p:nvPr>
        </p:nvSpPr>
        <p:spPr>
          <a:xfrm rot="0">
            <a:off x="685800" y="3505200"/>
            <a:ext cx="6400800" cy="1752600"/>
          </a:xfrm>
          <a:ln/>
        </p:spPr>
        <p:txBody>
          <a:bodyPr wrap="square" lIns="91440" rIns="91440" tIns="45720" bIns="45720" anchor="t" anchorCtr="false"/>
          <a:lstStyle>
            <a:lvl1pPr algn="ctr" marL="0">
              <a:buNone/>
              <a:defRPr/>
            </a:lvl1pPr>
            <a:lvl2pPr algn="ctr" marL="274637">
              <a:buNone/>
              <a:defRPr/>
            </a:lvl2pPr>
            <a:lvl3pPr algn="ctr" marL="547687">
              <a:buNone/>
              <a:defRPr/>
            </a:lvl3pPr>
            <a:lvl4pPr algn="ctr" marL="822325">
              <a:buNone/>
              <a:defRPr/>
            </a:lvl4pPr>
            <a:lvl5pPr algn="ctr" marL="1050925">
              <a:buNone/>
              <a:defRPr/>
            </a:lvl5pPr>
          </a:lstStyle>
          <a:p>
            <a:pPr algn="l"/>
            <a:r>
              <a:rPr lang="en-US" altLang="en-US" dirty="0">
                <a:solidFill>
                  <a:srgbClr val="57576e"/>
                </a:solidFill>
              </a:rPr>
              <a:t>Naďa Vondrová</a:t>
            </a:r>
          </a:p>
          <a:p>
            <a:pPr algn="l"/>
            <a:r>
              <a:rPr lang="en-US" altLang="en-US" dirty="0">
                <a:solidFill>
                  <a:srgbClr val="57576e"/>
                </a:solidFill>
              </a:rPr>
              <a:t>KMDM</a:t>
            </a:r>
          </a:p>
          <a:p>
            <a:pPr algn="l"/>
            <a:r>
              <a:rPr lang="en-US" altLang="en-US" dirty="0">
                <a:solidFill>
                  <a:srgbClr val="57576e"/>
                </a:solidFill>
              </a:rPr>
              <a:t>PRVOUK, 5.4.2013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168" name=""/>
        <p:cNvGrpSpPr>
          <a:grpSpLocks/>
        </p:cNvGrpSpPr>
        <p:nvPr/>
      </p:nvGrpSpPr>
      <p:grpSpPr>
        <a:xfrm/>
      </p:grpSpPr>
      <p:sp>
        <p:nvSpPr>
          <p:cNvPr id="717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Tým didaktiky matematiky</a:t>
            </a:r>
          </a:p>
        </p:txBody>
      </p:sp>
      <p:sp>
        <p:nvSpPr>
          <p:cNvPr id="7171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 b="1"/>
              <a:t>KMDM PedF UK:</a:t>
            </a:r>
            <a:r>
              <a:rPr lang="en-US" altLang="en-US" dirty="0"/>
              <a:t> </a:t>
            </a:r>
          </a:p>
          <a:p>
            <a:pPr>
              <a:buNone/>
            </a:pPr>
            <a:r>
              <a:rPr lang="en-US" altLang="en-US" dirty="0"/>
              <a:t>Milan Hejný, Antonín Jančařík, Darina Jirotková, Michaela Kaslová, Jaroslava Kloboučková, Ladislav Kvasz, Jarmila Novotná, Derek Pilous, Jana Slezáková, Naďa Vondrová, Jaroslav Zhouf + doktorandi</a:t>
            </a:r>
          </a:p>
          <a:p>
            <a:pPr/>
          </a:p>
          <a:p>
            <a:pPr/>
            <a:r>
              <a:rPr lang="en-US" altLang="en-US" dirty="0" b="1"/>
              <a:t>KDM</a:t>
            </a:r>
            <a:r>
              <a:rPr lang="en-US" altLang="en-US" dirty="0" b="1"/>
              <a:t>, </a:t>
            </a:r>
            <a:r>
              <a:rPr lang="en-US" altLang="en-US" dirty="0" b="1"/>
              <a:t>MFF UK:</a:t>
            </a:r>
            <a:r>
              <a:rPr lang="en-US" altLang="en-US" dirty="0"/>
              <a:t> </a:t>
            </a:r>
          </a:p>
          <a:p>
            <a:pPr>
              <a:buNone/>
            </a:pPr>
            <a:r>
              <a:rPr lang="en-US" altLang="en-US" dirty="0"/>
              <a:t>Zdeněk </a:t>
            </a:r>
            <a:r>
              <a:rPr lang="en-US" altLang="en-US" dirty="0"/>
              <a:t>Halas, </a:t>
            </a:r>
            <a:r>
              <a:rPr lang="en-US" altLang="en-US" dirty="0"/>
              <a:t>Jarmila </a:t>
            </a:r>
            <a:r>
              <a:rPr lang="en-US" altLang="en-US" dirty="0"/>
              <a:t>Robová, </a:t>
            </a:r>
            <a:r>
              <a:rPr lang="en-US" altLang="en-US" dirty="0"/>
              <a:t>Petra </a:t>
            </a:r>
            <a:r>
              <a:rPr lang="en-US" altLang="en-US" dirty="0"/>
              <a:t>Surynková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6384" name=""/>
        <p:cNvGrpSpPr>
          <a:grpSpLocks/>
        </p:cNvGrpSpPr>
        <p:nvPr/>
      </p:nvGrpSpPr>
      <p:grpSpPr>
        <a:xfrm/>
      </p:grpSpPr>
      <p:sp>
        <p:nvSpPr>
          <p:cNvPr id="1638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Integrace v rámci PRVOUKu</a:t>
            </a:r>
          </a:p>
        </p:txBody>
      </p:sp>
      <p:sp>
        <p:nvSpPr>
          <p:cNvPr id="16387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Probíhá spolupráce s týmem psychologů (GAČR).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Uvítáme spolupráci v oblasti kognitivní psychologie a dále obecné didaktiky.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Spolupráce </a:t>
            </a:r>
            <a:r>
              <a:rPr lang="en-US" altLang="en-US" sz="2000" dirty="0"/>
              <a:t>s ostatními pracovišti v oblasti pedagogických praxí.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Spolupráce navázaná v rámci cyklu seminářů věnovaných oborovým didaktikám </a:t>
            </a:r>
            <a:r>
              <a:rPr lang="en-US" altLang="en-US" sz="2000" dirty="0"/>
              <a:t>(např. v oblasti ICT).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  <a:r>
              <a:rPr lang="en-US" altLang="en-US" sz="4800" dirty="0"/>
              <a:t>Děkuji za pozornost.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291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7408" name=""/>
        <p:cNvGrpSpPr>
          <a:grpSpLocks/>
        </p:cNvGrpSpPr>
        <p:nvPr/>
      </p:nvGrpSpPr>
      <p:grpSpPr>
        <a:xfrm/>
      </p:grpSpPr>
      <p:sp>
        <p:nvSpPr>
          <p:cNvPr id="1741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2400" dirty="0"/>
              <a:t>V centru pozornosti je žák/student a rozvoj jeho matematického poznání</a:t>
            </a:r>
          </a:p>
        </p:txBody>
      </p:sp>
      <p:sp>
        <p:nvSpPr>
          <p:cNvPr id="17411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/>
              <a:t>Jaké jsou žákovské strategie řešení matematických úloh? Jak je lze ovlivňovat? Jaké jsou chyby, kterých se při řešení úloh dopouštějí, a jaké jsou jejich příčiny?</a:t>
            </a:r>
          </a:p>
          <a:p>
            <a:pPr/>
            <a:r>
              <a:rPr lang="en-US" altLang="en-US" dirty="0"/>
              <a:t>Jak diagnostikovat matematické znalosti a schopnosti žáka pomocí diagnostických testů?</a:t>
            </a:r>
          </a:p>
          <a:p>
            <a:pPr/>
            <a:r>
              <a:rPr lang="en-US" altLang="en-US" dirty="0"/>
              <a:t>Jaký je vliv</a:t>
            </a:r>
            <a:r>
              <a:rPr lang="en-US" altLang="en-US" dirty="0" b="1"/>
              <a:t> </a:t>
            </a:r>
            <a:r>
              <a:rPr lang="en-US" altLang="en-US" dirty="0"/>
              <a:t>společenských stereotypů na porozumění matematice a na použití řešitelských strategií žáky?</a:t>
            </a:r>
          </a:p>
          <a:p>
            <a:pPr/>
            <a:r>
              <a:rPr lang="en-US" altLang="en-US" dirty="0"/>
              <a:t> </a:t>
            </a:r>
            <a:r>
              <a:rPr lang="en-US" altLang="en-US" dirty="0"/>
              <a:t>Jaké </a:t>
            </a:r>
            <a:r>
              <a:rPr lang="en-US" altLang="en-US" dirty="0"/>
              <a:t>jsou matematické znalosti a dovednosti žáků - cizinců integrovaných do českých škol?</a:t>
            </a:r>
          </a:p>
          <a:p>
            <a:pPr/>
            <a:r>
              <a:rPr lang="en-US" altLang="en-US" dirty="0"/>
              <a:t> </a:t>
            </a:r>
            <a:r>
              <a:rPr lang="en-US" altLang="en-US" dirty="0"/>
              <a:t>Jakých </a:t>
            </a:r>
            <a:r>
              <a:rPr lang="en-US" altLang="en-US" dirty="0"/>
              <a:t>forem může nabývat určitý matematický poznatek ve vědomí žáka?</a:t>
            </a:r>
          </a:p>
        </p:txBody>
      </p:sp>
      <p:sp>
        <p:nvSpPr>
          <p:cNvPr id="17412" name=""/>
          <p:cNvSpPr>
            <a:spLocks/>
          </p:cNvSpPr>
          <p:nvPr/>
        </p:nvSpPr>
        <p:spPr>
          <a:xfrm>
            <a:off x="8027988" y="6092825"/>
            <a:ext cx="647700" cy="431800"/>
          </a:xfrm>
          <a:prstGeom prst="actionButtonBackPrevious">
            <a:avLst/>
          </a:prstGeom>
          <a:solidFill>
            <a:srgbClr val="93a299"/>
          </a:solidFill>
          <a:ln w="26425">
            <a:solidFill>
              <a:srgbClr val="6b766f"/>
            </a:solidFill>
          </a:ln>
        </p:spPr>
        <p:txBody>
          <a:bodyPr anchor="ctr"/>
          <a:lstStyle/>
          <a:p>
            <a:r>
              <a:rPr/>
              <a:t/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63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49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354" end="4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443" end="5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0" build="p"/>
      <p:bldP spid="17412" grpId="0" animBg="1" build="whol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8432" name=""/>
        <p:cNvGrpSpPr>
          <a:grpSpLocks/>
        </p:cNvGrpSpPr>
        <p:nvPr/>
      </p:nvGrpSpPr>
      <p:grpSpPr>
        <a:xfrm/>
      </p:grpSpPr>
      <p:sp>
        <p:nvSpPr>
          <p:cNvPr id="1843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600" dirty="0"/>
              <a:t>V centru pozornosti je celý vyučovací proces </a:t>
            </a:r>
          </a:p>
        </p:txBody>
      </p:sp>
      <p:sp>
        <p:nvSpPr>
          <p:cNvPr id="18435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/>
              <a:t>Jaký je reálný stav integrace vybraných technologií ve výuce matematiky na základní a střední škole? </a:t>
            </a:r>
          </a:p>
          <a:p>
            <a:pPr/>
            <a:r>
              <a:rPr lang="en-US" altLang="en-US" dirty="0"/>
              <a:t>Jakým </a:t>
            </a:r>
            <a:r>
              <a:rPr lang="en-US" altLang="en-US" dirty="0"/>
              <a:t>způsobem přispívají </a:t>
            </a:r>
            <a:r>
              <a:rPr lang="en-US" altLang="en-US" dirty="0"/>
              <a:t>ICT k</a:t>
            </a:r>
            <a:r>
              <a:rPr lang="en-US" altLang="en-US" dirty="0"/>
              <a:t> rozvoji matematických znalostí žáka? Jaká omezení z hlediska didaktické transformace obsahu technologie mají? </a:t>
            </a:r>
          </a:p>
          <a:p>
            <a:pPr/>
            <a:r>
              <a:rPr lang="en-US" altLang="en-US" dirty="0"/>
              <a:t>Jaké </a:t>
            </a:r>
            <a:r>
              <a:rPr lang="en-US" altLang="en-US" dirty="0"/>
              <a:t>úlohy a výukové přístupy vedou k aktivnímu poznávání žáků v </a:t>
            </a:r>
            <a:r>
              <a:rPr lang="en-US" altLang="en-US" dirty="0"/>
              <a:t>matematice (nejen ve výuce s ICT)?</a:t>
            </a:r>
          </a:p>
          <a:p>
            <a:pPr/>
            <a:r>
              <a:rPr lang="en-US" altLang="en-US" dirty="0"/>
              <a:t>Jaké jsou faktory ovlivňující tvorbu didaktického kontraktu ve třídě, v němž je zdůrazněna autonomie žáků?</a:t>
            </a:r>
          </a:p>
        </p:txBody>
      </p:sp>
      <p:sp>
        <p:nvSpPr>
          <p:cNvPr id="18436" name=""/>
          <p:cNvSpPr>
            <a:spLocks/>
          </p:cNvSpPr>
          <p:nvPr/>
        </p:nvSpPr>
        <p:spPr>
          <a:xfrm>
            <a:off x="8027988" y="6092825"/>
            <a:ext cx="647700" cy="431800"/>
          </a:xfrm>
          <a:prstGeom prst="actionButtonBackPrevious">
            <a:avLst/>
          </a:prstGeom>
          <a:solidFill>
            <a:srgbClr val="93a299"/>
          </a:solidFill>
          <a:ln w="26425">
            <a:solidFill>
              <a:srgbClr val="6b766f"/>
            </a:solidFill>
          </a:ln>
        </p:spPr>
        <p:txBody>
          <a:bodyPr anchor="ctr"/>
          <a:lstStyle/>
          <a:p>
            <a:endParaRPr/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102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245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345" end="4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9456" name=""/>
        <p:cNvGrpSpPr>
          <a:grpSpLocks/>
        </p:cNvGrpSpPr>
        <p:nvPr/>
      </p:nvGrpSpPr>
      <p:grpSpPr>
        <a:xfrm/>
      </p:grpSpPr>
      <p:sp>
        <p:nvSpPr>
          <p:cNvPr id="1945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600" dirty="0"/>
              <a:t>V centru pozornosti je epistemologická analýza oboru</a:t>
            </a:r>
          </a:p>
        </p:txBody>
      </p:sp>
      <p:sp>
        <p:nvSpPr>
          <p:cNvPr id="19459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/>
              <a:t>Jak některá odvětví matematiky vznikala přímo na základě reálných problémů z praxe? Jak toho lze využít ve školní praxi</a:t>
            </a:r>
            <a:r>
              <a:rPr lang="en-US" altLang="en-US" dirty="0"/>
              <a:t>?</a:t>
            </a:r>
          </a:p>
          <a:p>
            <a:pPr/>
            <a:r>
              <a:rPr lang="en-US" altLang="en-US" dirty="0"/>
              <a:t>V kterých oblastech matematického vzdělávání lze využít paralelu ontogeneze a fylogeneze a jak? </a:t>
            </a:r>
          </a:p>
          <a:p>
            <a:pPr/>
            <a:r>
              <a:rPr lang="en-US" altLang="en-US" dirty="0"/>
              <a:t>Jaký </a:t>
            </a:r>
            <a:r>
              <a:rPr lang="en-US" altLang="en-US" dirty="0"/>
              <a:t>je vztah mezi algebraickou symbolikou a algebraickým myšlením a jak jej lze aplikovat při hledání příčin těžkostí žáků v oblasti algebry? </a:t>
            </a:r>
          </a:p>
          <a:p>
            <a:pPr/>
            <a:r>
              <a:rPr lang="en-US" altLang="en-US" dirty="0"/>
              <a:t>Jak </a:t>
            </a:r>
            <a:r>
              <a:rPr lang="en-US" altLang="en-US" dirty="0"/>
              <a:t>se v historii rodil pojem důkazu (od nahlédnutí po logickou argumentaci) a jak to lze využít ve výuce?</a:t>
            </a:r>
          </a:p>
        </p:txBody>
      </p:sp>
      <p:sp>
        <p:nvSpPr>
          <p:cNvPr id="19460" name=""/>
          <p:cNvSpPr>
            <a:spLocks/>
          </p:cNvSpPr>
          <p:nvPr/>
        </p:nvSpPr>
        <p:spPr>
          <a:xfrm>
            <a:off x="8027988" y="6092825"/>
            <a:ext cx="647700" cy="431800"/>
          </a:xfrm>
          <a:prstGeom prst="actionButtonBackPrevious">
            <a:avLst/>
          </a:prstGeom>
          <a:solidFill>
            <a:srgbClr val="93a299"/>
          </a:solidFill>
          <a:ln w="26425">
            <a:solidFill>
              <a:srgbClr val="6b766f"/>
            </a:solidFill>
          </a:ln>
        </p:spPr>
        <p:txBody>
          <a:bodyPr anchor="ctr"/>
          <a:lstStyle/>
          <a:p>
            <a:endParaRPr/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21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218" end="3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62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0480" name=""/>
        <p:cNvGrpSpPr>
          <a:grpSpLocks/>
        </p:cNvGrpSpPr>
        <p:nvPr/>
      </p:nvGrpSpPr>
      <p:grpSpPr>
        <a:xfrm/>
      </p:grpSpPr>
      <p:sp>
        <p:nvSpPr>
          <p:cNvPr id="2048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600" dirty="0"/>
              <a:t>V centru pozornosti je učitel/budoucí učitel matematiky</a:t>
            </a:r>
          </a:p>
        </p:txBody>
      </p:sp>
      <p:sp>
        <p:nvSpPr>
          <p:cNvPr id="20483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6216"/>
            <a:ext cx="8229600" cy="4870784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sz="2200" dirty="0"/>
              <a:t>Jak zkoumat a rozvíjet didaktické znalosti obsahu učitelů/budoucích učitelů matematiky? </a:t>
            </a:r>
          </a:p>
          <a:p>
            <a:pPr/>
            <a:r>
              <a:rPr lang="en-US" altLang="en-US" sz="2200" dirty="0"/>
              <a:t>Jak </a:t>
            </a:r>
            <a:r>
              <a:rPr lang="en-US" altLang="en-US" sz="2200" dirty="0"/>
              <a:t>koncipovat výuku didaktiky matematiky u budoucích učitelů matematiky</a:t>
            </a:r>
            <a:r>
              <a:rPr lang="en-US" altLang="en-US" sz="2200" dirty="0"/>
              <a:t>?</a:t>
            </a:r>
          </a:p>
          <a:p>
            <a:pPr/>
            <a:r>
              <a:rPr lang="en-US" altLang="en-US" sz="2200" dirty="0"/>
              <a:t>Jak diagnostikovat edukační styl učitele a jak jej případně ovlivňovat</a:t>
            </a:r>
            <a:r>
              <a:rPr lang="en-US" altLang="en-US" sz="2200" dirty="0"/>
              <a:t>?</a:t>
            </a:r>
          </a:p>
          <a:p>
            <a:pPr/>
            <a:r>
              <a:rPr lang="en-US" altLang="en-US" sz="2200" dirty="0"/>
              <a:t>Jak vidí zkušení učitelé matematiky (a učitelé prvního stupně) z praxe kritická místa ve výuce matematiky na základní škole? Jaké didaktické praktiky používají (vytvářejí si), aby tato místa překonali? Lze efektivitu těchto praktik podložit výsledky existujících výzkumů</a:t>
            </a:r>
            <a:r>
              <a:rPr lang="en-US" altLang="en-US" sz="2200" dirty="0"/>
              <a:t>?</a:t>
            </a:r>
          </a:p>
          <a:p>
            <a:pPr/>
            <a:r>
              <a:rPr lang="en-US" altLang="en-US" sz="2200" dirty="0"/>
              <a:t>Jak využít prostředky ICT k rozvoji technologicko-didaktických znalostí obsahu učitelů/budoucích učitelů matematiky?</a:t>
            </a:r>
          </a:p>
        </p:txBody>
      </p:sp>
      <p:sp>
        <p:nvSpPr>
          <p:cNvPr id="20484" name=""/>
          <p:cNvSpPr>
            <a:spLocks/>
          </p:cNvSpPr>
          <p:nvPr/>
        </p:nvSpPr>
        <p:spPr>
          <a:xfrm>
            <a:off x="8027988" y="6092825"/>
            <a:ext cx="647700" cy="431800"/>
          </a:xfrm>
          <a:prstGeom prst="actionButtonBackPrevious">
            <a:avLst/>
          </a:prstGeom>
          <a:solidFill>
            <a:srgbClr val="93a299"/>
          </a:solidFill>
          <a:ln w="26425">
            <a:solidFill>
              <a:srgbClr val="6b766f"/>
            </a:solidFill>
          </a:ln>
        </p:spPr>
        <p:txBody>
          <a:bodyPr anchor="ctr"/>
          <a:lstStyle/>
          <a:p>
            <a:endParaRPr/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8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56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28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500" end="6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>
  <p:cSld>
    <p:spTree>
      <p:nvGrpSpPr>
        <p:cNvPr id="21504" name=""/>
        <p:cNvGrpSpPr>
          <a:grpSpLocks/>
        </p:cNvGrpSpPr>
        <p:nvPr/>
      </p:nvGrpSpPr>
      <p:grpSpPr>
        <a:xfrm/>
      </p:grpSpPr>
      <p:sp>
        <p:nvSpPr>
          <p:cNvPr id="2150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5405"/>
            <a:ext cx="8229600" cy="988595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Řešené výzkumné projekty</a:t>
            </a:r>
          </a:p>
        </p:txBody>
      </p:sp>
      <p:sp>
        <p:nvSpPr>
          <p:cNvPr id="21507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80000"/>
              </a:lnSpc>
            </a:pPr>
            <a:r>
              <a:rPr lang="en-US" altLang="en-US" sz="1700" dirty="0"/>
              <a:t>406/93/0974 Matematické vzdělávání5-15letých žáků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06/96/1186 Matematické vzdělávání5-15letých žáků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406/97/P132 Mechanismus procesu strukturování matematických poznatků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406/99/1696 Paralela poznávacích a vzdělávacích procesů v matematice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406/01/P090 Aritmetickástruktura jako proceptuální transfer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406/02/0829 Matematické vzdělávání orientované na žáka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406/02/0809 Různé podoby jazyka a jejich vliv na formování poznávacích procesů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GAČR P406/05/2444 Kultura vyučování matematice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GAČR P407/11/1740 Kritická místa matematiky na základní škole - analýza didaktických praktik učitelů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GAČR 406/05/P561 Algoritmy a řešitelské strategie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GAČR 407/12/1939 Rozvíjení kultury řešení matematických problémů ve školské praxi</a:t>
            </a:r>
          </a:p>
          <a:p>
            <a:pPr>
              <a:lnSpc>
                <a:spcPct val="80000"/>
              </a:lnSpc>
            </a:pPr>
          </a:p>
          <a:p>
            <a:pPr>
              <a:lnSpc>
                <a:spcPct val="80000"/>
              </a:lnSpc>
            </a:pPr>
            <a:r>
              <a:rPr lang="en-US" altLang="en-US" sz="1700" dirty="0"/>
              <a:t>VZ </a:t>
            </a:r>
            <a:r>
              <a:rPr lang="en-US" altLang="en-US" sz="1700" dirty="0"/>
              <a:t>MSM 0021620862 Učitelská profese v měnících se požadavcích na vzdělávání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VZ J13/98:114100004 Kultivace matematického myšlení a vzdělanosti v Evropě 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UNCE Centrum výzkumu základního vzdělávání </a:t>
            </a:r>
          </a:p>
        </p:txBody>
      </p:sp>
      <p:sp>
        <p:nvSpPr>
          <p:cNvPr id="21508" name=""/>
          <p:cNvSpPr>
            <a:spLocks/>
          </p:cNvSpPr>
          <p:nvPr/>
        </p:nvSpPr>
        <p:spPr>
          <a:xfrm>
            <a:off x="8027988" y="6092825"/>
            <a:ext cx="647700" cy="431800"/>
          </a:xfrm>
          <a:prstGeom prst="actionButtonBackPrevious">
            <a:avLst/>
          </a:prstGeom>
          <a:solidFill>
            <a:srgbClr val="93a299"/>
          </a:solidFill>
          <a:ln w="26425">
            <a:solidFill>
              <a:srgbClr val="6b766f"/>
            </a:solidFill>
          </a:ln>
        </p:spPr>
        <p:txBody>
          <a:bodyPr anchor="ctr"/>
          <a:lstStyle/>
          <a:p>
            <a:endParaRPr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192" name=""/>
        <p:cNvGrpSpPr>
          <a:grpSpLocks/>
        </p:cNvGrpSpPr>
        <p:nvPr/>
      </p:nvGrpSpPr>
      <p:grpSpPr>
        <a:xfrm/>
      </p:grpSpPr>
      <p:sp>
        <p:nvSpPr>
          <p:cNvPr id="819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Témata výzkumu</a:t>
            </a:r>
          </a:p>
        </p:txBody>
      </p:sp>
      <p:sp>
        <p:nvSpPr>
          <p:cNvPr id="8195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>
                <a:hlinkClick r:id="ridHyperlink43"/>
              </a:rPr>
              <a:t>V</a:t>
            </a:r>
            <a:r>
              <a:rPr lang="en-US" altLang="en-US" dirty="0">
                <a:hlinkClick r:id="ridHyperlink43"/>
              </a:rPr>
              <a:t> centru pozornosti je žák/student a rozvoj jeho matematického </a:t>
            </a:r>
            <a:r>
              <a:rPr lang="en-US" altLang="en-US" dirty="0">
                <a:hlinkClick r:id="ridHyperlink45"/>
              </a:rPr>
              <a:t>poznání</a:t>
            </a:r>
          </a:p>
          <a:p>
            <a:pPr/>
          </a:p>
          <a:p>
            <a:pPr/>
            <a:r>
              <a:rPr lang="en-US" altLang="en-US" dirty="0">
                <a:hlinkClick r:id="ridHyperlink47"/>
              </a:rPr>
              <a:t>V centru pozornosti je celý vyučovací proces </a:t>
            </a:r>
          </a:p>
          <a:p>
            <a:pPr/>
          </a:p>
          <a:p>
            <a:pPr/>
            <a:r>
              <a:rPr lang="en-US" altLang="en-US" dirty="0">
                <a:hlinkClick r:id="ridHyperlink49"/>
              </a:rPr>
              <a:t>V centru pozornosti je epistemologická analýza </a:t>
            </a:r>
            <a:r>
              <a:rPr lang="en-US" altLang="en-US" dirty="0">
                <a:hlinkClick r:id="ridHyperlink51"/>
              </a:rPr>
              <a:t>oboru</a:t>
            </a:r>
          </a:p>
          <a:p>
            <a:pPr/>
          </a:p>
          <a:p>
            <a:pPr/>
            <a:r>
              <a:rPr lang="en-US" altLang="en-US" dirty="0">
                <a:hlinkClick r:id="ridHyperlink53"/>
              </a:rPr>
              <a:t>V centru pozornosti je učitel/budoucí učitel matematiky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9216" name=""/>
        <p:cNvGrpSpPr>
          <a:grpSpLocks/>
        </p:cNvGrpSpPr>
        <p:nvPr/>
      </p:nvGrpSpPr>
      <p:grpSpPr>
        <a:xfrm/>
      </p:grpSpPr>
      <p:sp>
        <p:nvSpPr>
          <p:cNvPr id="921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600" dirty="0"/>
              <a:t>Současný </a:t>
            </a:r>
            <a:r>
              <a:rPr lang="en-US" altLang="en-US" sz="3600" dirty="0"/>
              <a:t>stav poznání v oblasti badatelského zaměření týmu</a:t>
            </a:r>
          </a:p>
        </p:txBody>
      </p:sp>
      <p:sp>
        <p:nvSpPr>
          <p:cNvPr id="9219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/>
              <a:t>Teorie generických modelů</a:t>
            </a:r>
          </a:p>
          <a:p>
            <a:pPr/>
            <a:r>
              <a:rPr lang="en-US" altLang="en-US" dirty="0"/>
              <a:t>Teorie vyučování matematice založeného na budování schémat</a:t>
            </a:r>
          </a:p>
          <a:p>
            <a:pPr/>
            <a:r>
              <a:rPr lang="en-US" altLang="en-US" dirty="0"/>
              <a:t>Teorie didaktických situací</a:t>
            </a:r>
          </a:p>
          <a:p>
            <a:pPr/>
            <a:r>
              <a:rPr lang="en-US" altLang="en-US" dirty="0"/>
              <a:t>Teorie didaktických znalostí obsahu (dílčí konstrukty jako professional vision, technological pedagogical content knowledge)</a:t>
            </a:r>
          </a:p>
          <a:p>
            <a:pPr/>
          </a:p>
          <a:p>
            <a:pPr/>
            <a:r>
              <a:rPr lang="en-US" altLang="en-US" dirty="0">
                <a:hlinkClick r:id="ridHyperlink57"/>
              </a:rPr>
              <a:t>Výzkumné projekty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85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13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39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0240" name=""/>
        <p:cNvGrpSpPr>
          <a:grpSpLocks/>
        </p:cNvGrpSpPr>
        <p:nvPr/>
      </p:nvGrpSpPr>
      <p:grpSpPr>
        <a:xfrm/>
      </p:grpSpPr>
      <p:sp>
        <p:nvSpPr>
          <p:cNvPr id="1024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663575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600" dirty="0"/>
              <a:t>Dlouhodobé cíle</a:t>
            </a:r>
          </a:p>
        </p:txBody>
      </p:sp>
      <p:sp>
        <p:nvSpPr>
          <p:cNvPr id="10243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268413"/>
            <a:ext cx="8229600" cy="5400675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sz="2000" dirty="0" b="1"/>
              <a:t>Oblast prvá: Proměna školního vzdělávání a nové nároky na učitele, jejich pregraduální přípravu a celoživotní profesní rozvoj</a:t>
            </a:r>
            <a:r>
              <a:rPr lang="en-US" altLang="en-US" sz="2000" dirty="0"/>
              <a:t>.</a:t>
            </a:r>
          </a:p>
          <a:p>
            <a:pPr>
              <a:buFont charset="2" typeface="Wingdings"/>
              <a:buChar char="Ø"/>
            </a:pPr>
            <a:r>
              <a:rPr lang="en-US" altLang="en-US" sz="2000" dirty="0"/>
              <a:t>Kritický rozbor současného kurikula učitelského </a:t>
            </a:r>
            <a:r>
              <a:rPr lang="en-US" altLang="en-US" sz="2000" dirty="0"/>
              <a:t>studia, </a:t>
            </a:r>
            <a:r>
              <a:rPr lang="en-US" altLang="en-US" sz="2000" dirty="0"/>
              <a:t>pokud jde o didaktiku matematiky a spojení s </a:t>
            </a:r>
            <a:r>
              <a:rPr lang="en-US" altLang="en-US" sz="2000" dirty="0"/>
              <a:t>PG-PS disciplínami; analýza </a:t>
            </a:r>
            <a:r>
              <a:rPr lang="en-US" altLang="en-US" sz="2000" dirty="0"/>
              <a:t>nedostatků a formulace perspektivního výhledu jejich překonání. (na PedF i MFF)</a:t>
            </a:r>
          </a:p>
          <a:p>
            <a:pPr>
              <a:buFont charset="2" typeface="Wingdings"/>
              <a:buChar char="Ø"/>
            </a:pPr>
            <a:r>
              <a:rPr lang="en-US" altLang="en-US" sz="2000" dirty="0"/>
              <a:t>Formulace inovativních programů komplexní péče o přípravu učitelů (z hlediska oboru a didaktiky, ovšem ve spolupráci s pg a ps). (na PedF i MFF)</a:t>
            </a:r>
          </a:p>
          <a:p>
            <a:pPr>
              <a:buFont charset="2" typeface="Wingdings"/>
              <a:buChar char="Ø"/>
            </a:pPr>
            <a:r>
              <a:rPr lang="en-US" altLang="en-US" sz="2000" dirty="0" i="1"/>
              <a:t>Příprava učitelů na roli mentora a rozmanité podoby jeho participace na vzdělávání studentů </a:t>
            </a:r>
            <a:r>
              <a:rPr lang="en-US" altLang="en-US" sz="2000" dirty="0" i="1"/>
              <a:t>učitelství</a:t>
            </a:r>
            <a:r>
              <a:rPr lang="en-US" altLang="en-US" sz="2000" dirty="0"/>
              <a:t>.</a:t>
            </a:r>
          </a:p>
          <a:p>
            <a:pPr>
              <a:buFont charset="2" typeface="Wingdings"/>
              <a:buChar char="Ø"/>
            </a:pPr>
            <a:r>
              <a:rPr lang="en-US" altLang="en-US" sz="2000" dirty="0"/>
              <a:t>Vypracování metodologie ověřování účinnosti inovativních přístupů k přípravnému i celoživotnímu vzdělávání učitelů. (na PedF i MFF)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27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36" end="4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481" end="5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585" end="7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1264" name=""/>
        <p:cNvGrpSpPr>
          <a:grpSpLocks/>
        </p:cNvGrpSpPr>
        <p:nvPr/>
      </p:nvGrpSpPr>
      <p:grpSpPr>
        <a:xfrm/>
      </p:grpSpPr>
      <p:sp>
        <p:nvSpPr>
          <p:cNvPr id="1126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Dlouhodobé cíle</a:t>
            </a:r>
          </a:p>
        </p:txBody>
      </p:sp>
      <p:sp>
        <p:nvSpPr>
          <p:cNvPr id="11267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90000"/>
              </a:lnSpc>
            </a:pPr>
            <a:r>
              <a:rPr lang="en-US" altLang="en-US" sz="2200" dirty="0" b="1"/>
              <a:t>Oblast druhá: Efektivita školní výuky – nové obsahy, metody a organizační formy práce učitelů a žáků, didaktické inovace</a:t>
            </a:r>
            <a:r>
              <a:rPr lang="en-US" altLang="en-US" sz="2200" dirty="0"/>
              <a:t>. </a:t>
            </a:r>
          </a:p>
          <a:p>
            <a:pPr>
              <a:lnSpc>
                <a:spcPct val="90000"/>
              </a:lnSpc>
              <a:buFont charset="2" typeface="Wingdings"/>
              <a:buChar char="Ø"/>
            </a:pPr>
            <a:r>
              <a:rPr lang="en-US" altLang="en-US" sz="2200" dirty="0"/>
              <a:t>Identifikace mechanismů, které podporují i znesnadňují rozvoj matematické gramotnosti. </a:t>
            </a:r>
          </a:p>
          <a:p>
            <a:pPr>
              <a:lnSpc>
                <a:spcPct val="90000"/>
              </a:lnSpc>
              <a:buFont charset="2" typeface="Wingdings"/>
              <a:buChar char="Ø"/>
            </a:pPr>
            <a:r>
              <a:rPr lang="en-US" altLang="en-US" sz="2200" dirty="0"/>
              <a:t>Stádia transformace učiva a jejich zabezpečení součinností učitele a žáků ve výukovém procesu.</a:t>
            </a:r>
          </a:p>
          <a:p>
            <a:pPr>
              <a:lnSpc>
                <a:spcPct val="90000"/>
              </a:lnSpc>
              <a:buFont charset="2" typeface="Wingdings"/>
              <a:buChar char="Ø"/>
            </a:pPr>
            <a:r>
              <a:rPr lang="en-US" altLang="en-US" sz="2200" dirty="0"/>
              <a:t>Vytváření znalostních soustav v matematice u žáků na různých stupních škol v kontextu s rozvojem matematiky jako vědy.</a:t>
            </a:r>
          </a:p>
          <a:p>
            <a:pPr>
              <a:lnSpc>
                <a:spcPct val="90000"/>
              </a:lnSpc>
              <a:buFont charset="2" typeface="Wingdings"/>
              <a:buChar char="Ø"/>
            </a:pPr>
            <a:r>
              <a:rPr lang="en-US" altLang="en-US" sz="2200" dirty="0"/>
              <a:t>Organizace výuky jako kooperace žáků zainteresovaných na poznávání.</a:t>
            </a:r>
          </a:p>
          <a:p>
            <a:pPr>
              <a:lnSpc>
                <a:spcPct val="90000"/>
              </a:lnSpc>
              <a:buFont charset="2" typeface="Wingdings"/>
              <a:buChar char="Ø"/>
            </a:pPr>
            <a:r>
              <a:rPr lang="en-US" altLang="en-US" sz="2200" dirty="0"/>
              <a:t>Specifikování a ověřování inovativních modelů účinné podpory vyučování a učení s využitím edukačního potenciálu informačních a komunikačních technologií.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23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11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306" end="4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25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93" end="6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2288" name=""/>
        <p:cNvGrpSpPr>
          <a:grpSpLocks/>
        </p:cNvGrpSpPr>
        <p:nvPr/>
      </p:nvGrpSpPr>
      <p:grpSpPr>
        <a:xfrm/>
      </p:grpSpPr>
      <p:sp>
        <p:nvSpPr>
          <p:cNvPr id="1229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Dlouhodobé cíle a indikátory plnění</a:t>
            </a:r>
          </a:p>
        </p:txBody>
      </p:sp>
      <p:sp>
        <p:nvSpPr>
          <p:cNvPr id="12291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90000"/>
              </a:lnSpc>
            </a:pPr>
            <a:r>
              <a:rPr lang="en-US" altLang="en-US" sz="2200" dirty="0"/>
              <a:t>Vědecké publikační výstupy (monografie, časopisecké články, recenzované sborníky na WOS).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Studijní materiály a texty pro studenty učitelství, učitele i žáky (učebnice).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Archívy výzkumného materiálu.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Prodloužení </a:t>
            </a:r>
            <a:r>
              <a:rPr lang="en-US" altLang="en-US" sz="2200" dirty="0"/>
              <a:t>akreditací pro doktorské studium v DM a habilitace a profesorská řízení.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Získání zahraničních studentů doktorského studia v AJ.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Získání návazného projektu GAČR.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Inovace didakticko-matematicky orientovaných předmětů pro budoucí učitele matematiky na </a:t>
            </a:r>
            <a:r>
              <a:rPr lang="en-US" altLang="en-US" sz="2200" dirty="0"/>
              <a:t>PedF  i MFF UK, </a:t>
            </a:r>
            <a:r>
              <a:rPr lang="en-US" altLang="en-US" sz="2200" dirty="0"/>
              <a:t>příprava a realizace </a:t>
            </a:r>
            <a:r>
              <a:rPr lang="en-US" altLang="en-US" sz="2200" dirty="0"/>
              <a:t>nových.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Realizace úspěšných kurzů CŽV.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3312" name=""/>
        <p:cNvGrpSpPr>
          <a:grpSpLocks/>
        </p:cNvGrpSpPr>
        <p:nvPr/>
      </p:nvGrpSpPr>
      <p:grpSpPr>
        <a:xfrm/>
      </p:grpSpPr>
      <p:sp>
        <p:nvSpPr>
          <p:cNvPr id="1331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Cíle pro rok 2013</a:t>
            </a:r>
          </a:p>
        </p:txBody>
      </p:sp>
      <p:sp>
        <p:nvSpPr>
          <p:cNvPr id="13315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90000"/>
              </a:lnSpc>
            </a:pPr>
            <a:r>
              <a:rPr lang="en-US" altLang="en-US" sz="2200" dirty="0" b="1"/>
              <a:t>V centru pozornosti je žák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Strategie žákovských řešení úloh (např. úlohy z oblasti umění vidět v geometrii, matematizace slovních úloh).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Diagnostické testy pro zjišťování úrovně porozumění žáků 1. stupně v oblasti geometrie a porozumění číslům.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Teorie </a:t>
            </a:r>
            <a:r>
              <a:rPr lang="en-US" altLang="en-US" sz="2200" dirty="0"/>
              <a:t>poznávacího </a:t>
            </a:r>
            <a:r>
              <a:rPr lang="en-US" altLang="en-US" sz="2200" dirty="0"/>
              <a:t>procesu a vyučování </a:t>
            </a:r>
            <a:r>
              <a:rPr lang="en-US" altLang="en-US" sz="2200" dirty="0"/>
              <a:t>orientované na budování schémat, budování představ žáků o číslech, relacích, </a:t>
            </a:r>
            <a:r>
              <a:rPr lang="en-US" altLang="en-US" sz="2200" dirty="0"/>
              <a:t>operacích.</a:t>
            </a:r>
          </a:p>
          <a:p>
            <a:pPr>
              <a:lnSpc>
                <a:spcPct val="90000"/>
              </a:lnSpc>
            </a:pPr>
            <a:r>
              <a:rPr lang="en-US" altLang="en-US" sz="2200" dirty="0" b="1"/>
              <a:t>V centru pozornosti je celý vyučovací proces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Integrace netbooků v reální výuce – nevyužité didaktické příležitosti.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Specifické dovednosti nutné pro využití některých prostředků ICT.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Popis některých rizik využití ICT ve výuce matematiky.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7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37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45" end="3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372" end="4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417" end="4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488" end="5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554" end="6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4336" name=""/>
        <p:cNvGrpSpPr>
          <a:grpSpLocks/>
        </p:cNvGrpSpPr>
        <p:nvPr/>
      </p:nvGrpSpPr>
      <p:grpSpPr>
        <a:xfrm/>
      </p:grpSpPr>
      <p:sp>
        <p:nvSpPr>
          <p:cNvPr id="1433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Cíle pro rok 2013</a:t>
            </a:r>
          </a:p>
        </p:txBody>
      </p:sp>
      <p:sp>
        <p:nvSpPr>
          <p:cNvPr id="14339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80000"/>
              </a:lnSpc>
            </a:pPr>
            <a:r>
              <a:rPr lang="en-US" altLang="en-US" sz="2200" dirty="0" b="1"/>
              <a:t>V centru pozornosti je epistemologická analýza oboru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Využití historických textů ve výuce matematiky.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Popis vztahu vývoje algebraické symboliky a algebraického myšlení</a:t>
            </a:r>
            <a:r>
              <a:rPr lang="en-US" altLang="en-US" sz="22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Archimédovo </a:t>
            </a:r>
            <a:r>
              <a:rPr lang="en-US" altLang="en-US" sz="2200" dirty="0"/>
              <a:t>spojení matematiky a mechaniky při výpočtu obsahů, objemů a </a:t>
            </a:r>
            <a:r>
              <a:rPr lang="en-US" altLang="en-US" sz="2200" dirty="0"/>
              <a:t>těžišť.</a:t>
            </a:r>
          </a:p>
          <a:p>
            <a:pPr>
              <a:lnSpc>
                <a:spcPct val="80000"/>
              </a:lnSpc>
            </a:pPr>
            <a:r>
              <a:rPr lang="en-US" altLang="en-US" sz="2200" dirty="0" b="1"/>
              <a:t>V centru pozornosti je učitel/budoucí učitel matematiky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Vyhodnocení rozhovorů s učiteli – jak vidí kritická místa matematiky základní </a:t>
            </a:r>
            <a:r>
              <a:rPr lang="en-US" altLang="en-US" sz="2200" dirty="0"/>
              <a:t>školy a jaké didaktické praktiky využívají.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Různé koncepce výuky didaktiky matematiky v ČR.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„Všímání si“ jako součást didaktické znalosti obsahu.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Diagnostika edukačního stylu konkrétního učitele.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Technologická didaktická znalost obsahu budoucího učitele a možnosti jejího rozvoje.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3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01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68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48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304" end="4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426" end="4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474" end="5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28" end="5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ID="1" presetClass="entr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78" end="6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5360" name=""/>
        <p:cNvGrpSpPr>
          <a:grpSpLocks/>
        </p:cNvGrpSpPr>
        <p:nvPr/>
      </p:nvGrpSpPr>
      <p:grpSpPr>
        <a:xfrm/>
      </p:grpSpPr>
      <p:sp>
        <p:nvSpPr>
          <p:cNvPr id="1536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533400"/>
            <a:ext cx="8229600" cy="9906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Indikátory plnění</a:t>
            </a:r>
          </a:p>
        </p:txBody>
      </p:sp>
      <p:sp>
        <p:nvSpPr>
          <p:cNvPr id="15363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876800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 b="1"/>
              <a:t>RIV publikace: </a:t>
            </a:r>
            <a:r>
              <a:rPr lang="en-US" altLang="en-US" dirty="0"/>
              <a:t>kniha 3, kapitola </a:t>
            </a:r>
            <a:r>
              <a:rPr lang="en-US" altLang="en-US" dirty="0"/>
              <a:t>v </a:t>
            </a:r>
            <a:r>
              <a:rPr lang="en-US" altLang="en-US" dirty="0"/>
              <a:t>knize 1, článek </a:t>
            </a:r>
            <a:r>
              <a:rPr lang="en-US" altLang="en-US" dirty="0"/>
              <a:t>v časopise ze </a:t>
            </a:r>
            <a:r>
              <a:rPr lang="en-US" altLang="en-US" dirty="0"/>
              <a:t>Seznamu 3, článek </a:t>
            </a:r>
            <a:r>
              <a:rPr lang="en-US" altLang="en-US" dirty="0"/>
              <a:t>v časopise v mezinárodní </a:t>
            </a:r>
            <a:r>
              <a:rPr lang="en-US" altLang="en-US" dirty="0"/>
              <a:t>databázi 2, sborník </a:t>
            </a:r>
            <a:r>
              <a:rPr lang="en-US" altLang="en-US" dirty="0"/>
              <a:t>na </a:t>
            </a:r>
            <a:r>
              <a:rPr lang="en-US" altLang="en-US" dirty="0"/>
              <a:t>WOS 8</a:t>
            </a:r>
          </a:p>
          <a:p>
            <a:pPr/>
            <a:r>
              <a:rPr lang="en-US" altLang="en-US" dirty="0" b="1"/>
              <a:t>NeRIV </a:t>
            </a:r>
            <a:r>
              <a:rPr lang="en-US" altLang="en-US" dirty="0" b="1"/>
              <a:t>publikace: </a:t>
            </a:r>
            <a:r>
              <a:rPr lang="en-US" altLang="en-US" dirty="0"/>
              <a:t>sborník </a:t>
            </a:r>
            <a:r>
              <a:rPr lang="en-US" altLang="en-US" dirty="0"/>
              <a:t>místní </a:t>
            </a:r>
            <a:r>
              <a:rPr lang="en-US" altLang="en-US" dirty="0"/>
              <a:t>konference 8, sborník </a:t>
            </a:r>
            <a:r>
              <a:rPr lang="en-US" altLang="en-US" dirty="0"/>
              <a:t>mezinárodní </a:t>
            </a:r>
            <a:r>
              <a:rPr lang="en-US" altLang="en-US" dirty="0"/>
              <a:t>konference 4, učebnice</a:t>
            </a:r>
            <a:r>
              <a:rPr lang="en-US" altLang="en-US" dirty="0"/>
              <a:t>, </a:t>
            </a:r>
            <a:r>
              <a:rPr lang="en-US" altLang="en-US" dirty="0"/>
              <a:t>skriptum 5, recenzovaný </a:t>
            </a:r>
            <a:r>
              <a:rPr lang="en-US" altLang="en-US" dirty="0"/>
              <a:t>časopis </a:t>
            </a:r>
            <a:r>
              <a:rPr lang="en-US" altLang="en-US" dirty="0"/>
              <a:t>5, přednáška </a:t>
            </a:r>
            <a:r>
              <a:rPr lang="en-US" altLang="en-US" dirty="0"/>
              <a:t>na konferenci nebo vědeckém pracovišti bez </a:t>
            </a:r>
            <a:r>
              <a:rPr lang="en-US" altLang="en-US" dirty="0"/>
              <a:t>publikace 4, přednáška </a:t>
            </a:r>
            <a:r>
              <a:rPr lang="en-US" altLang="en-US" dirty="0"/>
              <a:t>pro </a:t>
            </a:r>
            <a:r>
              <a:rPr lang="en-US" altLang="en-US" dirty="0"/>
              <a:t>učitele z praxe 6, metodický materiál 2.</a:t>
            </a:r>
          </a:p>
          <a:p>
            <a:pPr/>
            <a:r>
              <a:rPr lang="en-US" altLang="en-US" dirty="0"/>
              <a:t>Cyklus </a:t>
            </a:r>
            <a:r>
              <a:rPr lang="en-US" altLang="en-US" dirty="0"/>
              <a:t>seminářů </a:t>
            </a:r>
            <a:r>
              <a:rPr lang="en-US" altLang="en-US" dirty="0" b="1"/>
              <a:t>Výzkum v oborových didaktikách </a:t>
            </a:r>
            <a:r>
              <a:rPr lang="en-US" altLang="en-US" dirty="0"/>
              <a:t>(VODI) pořádaných v rámci </a:t>
            </a:r>
            <a:r>
              <a:rPr lang="en-US" altLang="en-US" dirty="0"/>
              <a:t>PRVOUKu</a:t>
            </a:r>
          </a:p>
          <a:p>
            <a:pPr/>
            <a:r>
              <a:rPr lang="en-US" altLang="en-US" dirty="0" b="1"/>
              <a:t>Společné publikace </a:t>
            </a:r>
            <a:r>
              <a:rPr lang="en-US" altLang="en-US" dirty="0"/>
              <a:t>s kolegy z MFF.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37" end="3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83" end="4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ID="1" presetClass="entr" presetSubtype="0" grpId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464" end="4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0" build="p"/>
    </p:bldLst>
  </p:timing>
</p:sld>
</file>

<file path=ppt/theme/theme216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292934"/>
      </a:lt1>
      <a:dk2>
        <a:srgbClr val="f3f2dc"/>
      </a:dk2>
      <a:lt2>
        <a:srgbClr val="d2533c"/>
      </a:lt2>
      <a:accent1>
        <a:srgbClr val="93a299"/>
      </a:accent1>
      <a:accent2>
        <a:srgbClr val="ad8f67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ppt/theme/theme228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292934"/>
      </a:lt1>
      <a:dk2>
        <a:srgbClr val="f3f2dc"/>
      </a:dk2>
      <a:lt2>
        <a:srgbClr val="d2533c"/>
      </a:lt2>
      <a:accent1>
        <a:srgbClr val="93a299"/>
      </a:accent1>
      <a:accent2>
        <a:srgbClr val="ad8f67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ppt/theme/theme229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ppt/theme/theme230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292934"/>
      </a:lt1>
      <a:dk2>
        <a:srgbClr val="f3f2dc"/>
      </a:dk2>
      <a:lt2>
        <a:srgbClr val="d2533c"/>
      </a:lt2>
      <a:accent1>
        <a:srgbClr val="93a299"/>
      </a:accent1>
      <a:accent2>
        <a:srgbClr val="ad8f67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ppt/theme/theme231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292934"/>
      </a:lt1>
      <a:dk2>
        <a:srgbClr val="f3f2dc"/>
      </a:dk2>
      <a:lt2>
        <a:srgbClr val="d2533c"/>
      </a:lt2>
      <a:accent1>
        <a:srgbClr val="93a299"/>
      </a:accent1>
      <a:accent2>
        <a:srgbClr val="ad8f67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2013-04-05T11:49:46Z</dcterms:created>
  <dc:creator>Generated by Kingsoft Office</dc:creator>
</coreProperties>
</file>