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C6A1-17B4-4D23-B882-6549EA9C2602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42B2-9B2E-49BE-8814-4C4E773EE0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3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C6A1-17B4-4D23-B882-6549EA9C2602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42B2-9B2E-49BE-8814-4C4E773EE0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901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C6A1-17B4-4D23-B882-6549EA9C2602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42B2-9B2E-49BE-8814-4C4E773EE0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8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C6A1-17B4-4D23-B882-6549EA9C2602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42B2-9B2E-49BE-8814-4C4E773EE0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65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C6A1-17B4-4D23-B882-6549EA9C2602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42B2-9B2E-49BE-8814-4C4E773EE0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78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C6A1-17B4-4D23-B882-6549EA9C2602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42B2-9B2E-49BE-8814-4C4E773EE0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20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C6A1-17B4-4D23-B882-6549EA9C2602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42B2-9B2E-49BE-8814-4C4E773EE0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75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C6A1-17B4-4D23-B882-6549EA9C2602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42B2-9B2E-49BE-8814-4C4E773EE0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52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C6A1-17B4-4D23-B882-6549EA9C2602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42B2-9B2E-49BE-8814-4C4E773EE0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24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C6A1-17B4-4D23-B882-6549EA9C2602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42B2-9B2E-49BE-8814-4C4E773EE0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2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C6A1-17B4-4D23-B882-6549EA9C2602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42B2-9B2E-49BE-8814-4C4E773EE0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50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7C6A1-17B4-4D23-B882-6549EA9C2602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742B2-9B2E-49BE-8814-4C4E773EE0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74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Evidence stáží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65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Evidence stáží – spolupráce modulů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91863" y="176488"/>
            <a:ext cx="6312401" cy="8928994"/>
          </a:xfrm>
        </p:spPr>
      </p:pic>
    </p:spTree>
    <p:extLst>
      <p:ext uri="{BB962C8B-B14F-4D97-AF65-F5344CB8AC3E}">
        <p14:creationId xmlns:p14="http://schemas.microsoft.com/office/powerpoint/2010/main" val="69660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Evidence stáží - náhled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89" y="1600200"/>
            <a:ext cx="7856221" cy="4525963"/>
          </a:xfrm>
        </p:spPr>
      </p:pic>
    </p:spTree>
    <p:extLst>
      <p:ext uri="{BB962C8B-B14F-4D97-AF65-F5344CB8AC3E}">
        <p14:creationId xmlns:p14="http://schemas.microsoft.com/office/powerpoint/2010/main" val="405461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PHDISP – párování 1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39052"/>
            <a:ext cx="8229600" cy="4048259"/>
          </a:xfrm>
        </p:spPr>
      </p:pic>
    </p:spTree>
    <p:extLst>
      <p:ext uri="{BB962C8B-B14F-4D97-AF65-F5344CB8AC3E}">
        <p14:creationId xmlns:p14="http://schemas.microsoft.com/office/powerpoint/2010/main" val="230376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PHDISP – párování 2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78037"/>
            <a:ext cx="8229600" cy="2570289"/>
          </a:xfrm>
        </p:spPr>
      </p:pic>
    </p:spTree>
    <p:extLst>
      <p:ext uri="{BB962C8B-B14F-4D97-AF65-F5344CB8AC3E}">
        <p14:creationId xmlns:p14="http://schemas.microsoft.com/office/powerpoint/2010/main" val="1517993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PHDISP – párování 3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67154"/>
            <a:ext cx="8229600" cy="4392054"/>
          </a:xfrm>
        </p:spPr>
      </p:pic>
    </p:spTree>
    <p:extLst>
      <p:ext uri="{BB962C8B-B14F-4D97-AF65-F5344CB8AC3E}">
        <p14:creationId xmlns:p14="http://schemas.microsoft.com/office/powerpoint/2010/main" val="20541332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5C77E9CF620643A2D66751A4D638CF" ma:contentTypeVersion="4" ma:contentTypeDescription="Vytvoří nový dokument" ma:contentTypeScope="" ma:versionID="c5e1476d6d6884985b771c191fc29bdc">
  <xsd:schema xmlns:xsd="http://www.w3.org/2001/XMLSchema" xmlns:xs="http://www.w3.org/2001/XMLSchema" xmlns:p="http://schemas.microsoft.com/office/2006/metadata/properties" xmlns:ns2="e8f9dae4-fda0-496e-996a-5dbe5fd4e277" targetNamespace="http://schemas.microsoft.com/office/2006/metadata/properties" ma:root="true" ma:fieldsID="6ba272fbc2b9e5c5f0b7e27a159fec04" ns2:_="">
    <xsd:import namespace="e8f9dae4-fda0-496e-996a-5dbe5fd4e27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f9dae4-fda0-496e-996a-5dbe5fd4e27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980B39-CE0A-4707-8818-E564F42AC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38CF76-67F1-4430-AD8B-130D4963F7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f9dae4-fda0-496e-996a-5dbe5fd4e2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AB2402-D468-4665-A814-07C6B0CE8B3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8f9dae4-fda0-496e-996a-5dbe5fd4e27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23</Words>
  <Application>Microsoft Office PowerPoint</Application>
  <PresentationFormat>Předvádění na obrazovce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systému Office</vt:lpstr>
      <vt:lpstr>Evidence stáží</vt:lpstr>
      <vt:lpstr>Evidence stáží – spolupráce modulů</vt:lpstr>
      <vt:lpstr>Evidence stáží - náhled</vt:lpstr>
      <vt:lpstr>PHDISP – párování 1</vt:lpstr>
      <vt:lpstr>PHDISP – párování 2</vt:lpstr>
      <vt:lpstr>PHDISP – párování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stáží</dc:title>
  <dc:creator>uzivatel</dc:creator>
  <cp:lastModifiedBy>uzivatel</cp:lastModifiedBy>
  <cp:revision>4</cp:revision>
  <dcterms:modified xsi:type="dcterms:W3CDTF">2017-10-31T13:42:05Z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0x0101005B5C77E9CF620643A2D66751A4D638CF</vt:lpwstr>
  </property>
</Properties>
</file>